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4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193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203FC-025F-425D-8E58-AD1B3ABCBB8C}" type="doc">
      <dgm:prSet loTypeId="urn:microsoft.com/office/officeart/2005/8/layout/radial5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E5D05-0FEA-4009-8D9D-14DBCE0AC332}">
      <dgm:prSet phldrT="[Текст]" custT="1"/>
      <dgm:spPr/>
      <dgm:t>
        <a:bodyPr/>
        <a:lstStyle/>
        <a:p>
          <a:r>
            <a:rPr lang="ru-RU" sz="1400" dirty="0" smtClean="0"/>
            <a:t>Модуль вызова сервисов СМЭВ</a:t>
          </a:r>
          <a:endParaRPr lang="ru-RU" sz="1400" dirty="0"/>
        </a:p>
      </dgm:t>
    </dgm:pt>
    <dgm:pt modelId="{1B66FF63-7014-4F69-99DC-BC5E4BE59EFE}" type="parTrans" cxnId="{241F5F79-11DE-4512-B7BB-8CFAC4AE2716}">
      <dgm:prSet/>
      <dgm:spPr/>
      <dgm:t>
        <a:bodyPr/>
        <a:lstStyle/>
        <a:p>
          <a:endParaRPr lang="ru-RU"/>
        </a:p>
      </dgm:t>
    </dgm:pt>
    <dgm:pt modelId="{443C1854-BE84-4AD0-847C-19841356D25B}" type="sibTrans" cxnId="{241F5F79-11DE-4512-B7BB-8CFAC4AE2716}">
      <dgm:prSet/>
      <dgm:spPr/>
      <dgm:t>
        <a:bodyPr/>
        <a:lstStyle/>
        <a:p>
          <a:endParaRPr lang="ru-RU"/>
        </a:p>
      </dgm:t>
    </dgm:pt>
    <dgm:pt modelId="{E6E175A5-9B48-43A5-BF45-6C62F5F85549}">
      <dgm:prSet phldrT="[Текст]" custT="1"/>
      <dgm:spPr/>
      <dgm:t>
        <a:bodyPr/>
        <a:lstStyle/>
        <a:p>
          <a:r>
            <a:rPr lang="en-US" sz="1400" dirty="0" smtClean="0"/>
            <a:t>Windows</a:t>
          </a:r>
        </a:p>
        <a:p>
          <a:r>
            <a:rPr lang="ru-RU" sz="1400" dirty="0" smtClean="0"/>
            <a:t>приложение</a:t>
          </a:r>
          <a:endParaRPr lang="ru-RU" sz="1400" dirty="0"/>
        </a:p>
      </dgm:t>
    </dgm:pt>
    <dgm:pt modelId="{5A6BD7DB-293C-4505-AD19-FCE614B20870}" type="parTrans" cxnId="{AE9981DA-B173-4C49-9245-B27F4C521547}">
      <dgm:prSet custT="1"/>
      <dgm:spPr/>
      <dgm:t>
        <a:bodyPr/>
        <a:lstStyle/>
        <a:p>
          <a:r>
            <a:rPr lang="en-US" sz="1600" b="1" dirty="0" smtClean="0"/>
            <a:t>   COM</a:t>
          </a:r>
          <a:endParaRPr lang="ru-RU" sz="1600" b="1" dirty="0"/>
        </a:p>
      </dgm:t>
    </dgm:pt>
    <dgm:pt modelId="{ADE894F6-C880-4C53-B6D3-646940B09F39}" type="sibTrans" cxnId="{AE9981DA-B173-4C49-9245-B27F4C521547}">
      <dgm:prSet/>
      <dgm:spPr/>
      <dgm:t>
        <a:bodyPr/>
        <a:lstStyle/>
        <a:p>
          <a:endParaRPr lang="ru-RU"/>
        </a:p>
      </dgm:t>
    </dgm:pt>
    <dgm:pt modelId="{125A45EA-A18C-4440-AB04-71B11C122F02}">
      <dgm:prSet phldrT="[Текст]" custT="1"/>
      <dgm:spPr/>
      <dgm:t>
        <a:bodyPr/>
        <a:lstStyle/>
        <a:p>
          <a:r>
            <a:rPr lang="ru-RU" sz="1400" dirty="0" smtClean="0"/>
            <a:t>Приложение </a:t>
          </a:r>
          <a:r>
            <a:rPr lang="en-US" sz="1400" dirty="0" err="1" smtClean="0"/>
            <a:t>.Net</a:t>
          </a:r>
          <a:endParaRPr lang="ru-RU" sz="1400" dirty="0"/>
        </a:p>
      </dgm:t>
    </dgm:pt>
    <dgm:pt modelId="{988007E8-53F8-4479-AF6E-EC3048BB16F1}" type="parTrans" cxnId="{11BED9FE-946A-4A68-A363-32618964E57F}">
      <dgm:prSet custT="1"/>
      <dgm:spPr/>
      <dgm:t>
        <a:bodyPr/>
        <a:lstStyle/>
        <a:p>
          <a:r>
            <a:rPr lang="en-US" sz="1400" dirty="0" err="1" smtClean="0"/>
            <a:t>.</a:t>
          </a:r>
          <a:r>
            <a:rPr lang="en-US" sz="1400" b="1" dirty="0" err="1" smtClean="0"/>
            <a:t>Net</a:t>
          </a:r>
          <a:r>
            <a:rPr lang="en-US" sz="1400" b="1" dirty="0" smtClean="0"/>
            <a:t>  </a:t>
          </a:r>
          <a:endParaRPr lang="ru-RU" sz="1400" b="1" dirty="0"/>
        </a:p>
      </dgm:t>
    </dgm:pt>
    <dgm:pt modelId="{4FE9A460-0CBC-4F72-8B02-FA5BB8E56FBA}" type="sibTrans" cxnId="{11BED9FE-946A-4A68-A363-32618964E57F}">
      <dgm:prSet/>
      <dgm:spPr/>
      <dgm:t>
        <a:bodyPr/>
        <a:lstStyle/>
        <a:p>
          <a:endParaRPr lang="ru-RU"/>
        </a:p>
      </dgm:t>
    </dgm:pt>
    <dgm:pt modelId="{17FDC1AF-DF07-45AB-8776-D15D7CAB0EFC}">
      <dgm:prSet phldrT="[Текст]" custT="1"/>
      <dgm:spPr/>
      <dgm:t>
        <a:bodyPr/>
        <a:lstStyle/>
        <a:p>
          <a:r>
            <a:rPr lang="en-US" sz="1400" dirty="0" smtClean="0"/>
            <a:t>UI </a:t>
          </a:r>
          <a:r>
            <a:rPr lang="ru-RU" sz="1400" dirty="0" smtClean="0"/>
            <a:t>модуля</a:t>
          </a:r>
          <a:endParaRPr lang="ru-RU" sz="1400" dirty="0"/>
        </a:p>
      </dgm:t>
    </dgm:pt>
    <dgm:pt modelId="{E7238352-5C3D-4FFC-9E6E-B695BDDC134B}" type="parTrans" cxnId="{6F4C0CC4-A31F-4AC5-B4D1-BE609AFE5D79}">
      <dgm:prSet/>
      <dgm:spPr/>
      <dgm:t>
        <a:bodyPr/>
        <a:lstStyle/>
        <a:p>
          <a:endParaRPr lang="ru-RU" dirty="0"/>
        </a:p>
      </dgm:t>
    </dgm:pt>
    <dgm:pt modelId="{FD238838-8357-453D-922E-EC1A03004B29}" type="sibTrans" cxnId="{6F4C0CC4-A31F-4AC5-B4D1-BE609AFE5D79}">
      <dgm:prSet/>
      <dgm:spPr/>
      <dgm:t>
        <a:bodyPr/>
        <a:lstStyle/>
        <a:p>
          <a:endParaRPr lang="ru-RU"/>
        </a:p>
      </dgm:t>
    </dgm:pt>
    <dgm:pt modelId="{7E97BC81-46E7-41FB-9281-8D7867042AA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 anchor="b"/>
        <a:lstStyle/>
        <a:p>
          <a:r>
            <a:rPr lang="ru-RU" sz="2000" b="0" dirty="0" smtClean="0">
              <a:solidFill>
                <a:schemeClr val="bg1"/>
              </a:solidFill>
            </a:rPr>
            <a:t>Веб приложение</a:t>
          </a:r>
        </a:p>
      </dgm:t>
    </dgm:pt>
    <dgm:pt modelId="{440E9AB4-9E4B-4314-AF15-6E1D78B652AD}" type="sibTrans" cxnId="{423E1A36-9E3E-430D-BF49-BF9BBFEC8573}">
      <dgm:prSet/>
      <dgm:spPr/>
      <dgm:t>
        <a:bodyPr/>
        <a:lstStyle/>
        <a:p>
          <a:endParaRPr lang="ru-RU"/>
        </a:p>
      </dgm:t>
    </dgm:pt>
    <dgm:pt modelId="{EBB3631A-2A97-44CF-833A-B2F57F265F85}" type="parTrans" cxnId="{423E1A36-9E3E-430D-BF49-BF9BBFEC8573}">
      <dgm:prSet custT="1"/>
      <dgm:spPr/>
      <dgm:t>
        <a:bodyPr/>
        <a:lstStyle/>
        <a:p>
          <a:r>
            <a:rPr lang="en-US" sz="1600" b="1" dirty="0" smtClean="0"/>
            <a:t>COM</a:t>
          </a:r>
          <a:endParaRPr lang="ru-RU" sz="1600" b="1" dirty="0"/>
        </a:p>
      </dgm:t>
    </dgm:pt>
    <dgm:pt modelId="{14D33E82-7E24-43F9-BCA3-F32FF9FA15DD}" type="pres">
      <dgm:prSet presAssocID="{B89203FC-025F-425D-8E58-AD1B3ABCBB8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E5845B-2292-42AB-ACC3-8F81A0E6458C}" type="pres">
      <dgm:prSet presAssocID="{F01E5D05-0FEA-4009-8D9D-14DBCE0AC332}" presName="centerShape" presStyleLbl="node0" presStyleIdx="0" presStyleCnt="1" custScaleX="184834" custScaleY="180954" custLinFactNeighborX="-87251" custLinFactNeighborY="-49988"/>
      <dgm:spPr/>
      <dgm:t>
        <a:bodyPr/>
        <a:lstStyle/>
        <a:p>
          <a:endParaRPr lang="ru-RU"/>
        </a:p>
      </dgm:t>
    </dgm:pt>
    <dgm:pt modelId="{27491822-53BE-4E86-9229-FAE7B1DA0E9C}" type="pres">
      <dgm:prSet presAssocID="{EBB3631A-2A97-44CF-833A-B2F57F265F85}" presName="parTrans" presStyleLbl="sibTrans2D1" presStyleIdx="0" presStyleCnt="4" custScaleX="171591" custScaleY="157087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1654D236-0F06-4571-986D-7F686A6472AE}" type="pres">
      <dgm:prSet presAssocID="{EBB3631A-2A97-44CF-833A-B2F57F265F85}" presName="connectorText" presStyleLbl="sibTrans2D1" presStyleIdx="0" presStyleCnt="4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25B48A52-AD71-4B7B-A4AC-C970C06F0A53}" type="pres">
      <dgm:prSet presAssocID="{7E97BC81-46E7-41FB-9281-8D7867042AA5}" presName="node" presStyleLbl="node1" presStyleIdx="0" presStyleCnt="4" custScaleX="400609" custScaleY="383782" custRadScaleRad="245666" custRadScaleInc="17863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9B67822-F583-4CC7-A0BA-E7F988565480}" type="pres">
      <dgm:prSet presAssocID="{5A6BD7DB-293C-4505-AD19-FCE614B20870}" presName="parTrans" presStyleLbl="sibTrans2D1" presStyleIdx="1" presStyleCnt="4" custScaleX="170544" custScaleY="15482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5B50FAB2-4F41-4A43-820F-CCADFDEA41D8}" type="pres">
      <dgm:prSet presAssocID="{5A6BD7DB-293C-4505-AD19-FCE614B20870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9F0F5F6B-49AF-492A-BCB3-613E5FA74065}" type="pres">
      <dgm:prSet presAssocID="{E6E175A5-9B48-43A5-BF45-6C62F5F85549}" presName="node" presStyleLbl="node1" presStyleIdx="1" presStyleCnt="4" custScaleX="240549" custScaleY="85106" custRadScaleRad="88809" custRadScaleInc="331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8A41F-545A-47EB-B84A-BC7379C64AEB}" type="pres">
      <dgm:prSet presAssocID="{988007E8-53F8-4479-AF6E-EC3048BB16F1}" presName="parTrans" presStyleLbl="sibTrans2D1" presStyleIdx="2" presStyleCnt="4" custScaleX="164783" custScaleY="172166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7F9BF170-A633-49C9-BD14-C9784E191040}" type="pres">
      <dgm:prSet presAssocID="{988007E8-53F8-4479-AF6E-EC3048BB16F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948C6F5-2122-4376-B283-4D647FD510EA}" type="pres">
      <dgm:prSet presAssocID="{125A45EA-A18C-4440-AB04-71B11C122F02}" presName="node" presStyleLbl="node1" presStyleIdx="2" presStyleCnt="4" custScaleX="241380" custScaleY="85535" custRadScaleRad="279409" custRadScaleInc="179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D898F-8F50-4C53-B8FB-A4117F5C5AFE}" type="pres">
      <dgm:prSet presAssocID="{E7238352-5C3D-4FFC-9E6E-B695BDDC134B}" presName="parTrans" presStyleLbl="sibTrans2D1" presStyleIdx="3" presStyleCnt="4" custScaleX="151013" custScaleY="56448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7A3150BC-EC05-44A6-BDCF-60E46CB4891B}" type="pres">
      <dgm:prSet presAssocID="{E7238352-5C3D-4FFC-9E6E-B695BDDC134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D598D71-1787-473E-BA3B-BFF348E6BB45}" type="pres">
      <dgm:prSet presAssocID="{17FDC1AF-DF07-45AB-8776-D15D7CAB0EFC}" presName="node" presStyleLbl="node1" presStyleIdx="3" presStyleCnt="4" custScaleX="118755" custScaleY="81269" custRadScaleRad="346599" custRadScaleInc="52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13519A-A71B-447E-8D83-A9F327638CFE}" type="presOf" srcId="{17FDC1AF-DF07-45AB-8776-D15D7CAB0EFC}" destId="{CD598D71-1787-473E-BA3B-BFF348E6BB45}" srcOrd="0" destOrd="0" presId="urn:microsoft.com/office/officeart/2005/8/layout/radial5"/>
    <dgm:cxn modelId="{E7F20C5F-FE5D-48D4-B045-7B2FC88814BD}" type="presOf" srcId="{B89203FC-025F-425D-8E58-AD1B3ABCBB8C}" destId="{14D33E82-7E24-43F9-BCA3-F32FF9FA15DD}" srcOrd="0" destOrd="0" presId="urn:microsoft.com/office/officeart/2005/8/layout/radial5"/>
    <dgm:cxn modelId="{E36F1E1B-CD36-4A50-B34E-A254E819BE52}" type="presOf" srcId="{5A6BD7DB-293C-4505-AD19-FCE614B20870}" destId="{59B67822-F583-4CC7-A0BA-E7F988565480}" srcOrd="0" destOrd="0" presId="urn:microsoft.com/office/officeart/2005/8/layout/radial5"/>
    <dgm:cxn modelId="{11BED9FE-946A-4A68-A363-32618964E57F}" srcId="{F01E5D05-0FEA-4009-8D9D-14DBCE0AC332}" destId="{125A45EA-A18C-4440-AB04-71B11C122F02}" srcOrd="2" destOrd="0" parTransId="{988007E8-53F8-4479-AF6E-EC3048BB16F1}" sibTransId="{4FE9A460-0CBC-4F72-8B02-FA5BB8E56FBA}"/>
    <dgm:cxn modelId="{5AA7CF33-99EF-4F3E-A654-7463022B75DA}" type="presOf" srcId="{EBB3631A-2A97-44CF-833A-B2F57F265F85}" destId="{1654D236-0F06-4571-986D-7F686A6472AE}" srcOrd="1" destOrd="0" presId="urn:microsoft.com/office/officeart/2005/8/layout/radial5"/>
    <dgm:cxn modelId="{35AAFF64-2E94-42AD-B7BD-A057A185763E}" type="presOf" srcId="{F01E5D05-0FEA-4009-8D9D-14DBCE0AC332}" destId="{07E5845B-2292-42AB-ACC3-8F81A0E6458C}" srcOrd="0" destOrd="0" presId="urn:microsoft.com/office/officeart/2005/8/layout/radial5"/>
    <dgm:cxn modelId="{6F4C0CC4-A31F-4AC5-B4D1-BE609AFE5D79}" srcId="{F01E5D05-0FEA-4009-8D9D-14DBCE0AC332}" destId="{17FDC1AF-DF07-45AB-8776-D15D7CAB0EFC}" srcOrd="3" destOrd="0" parTransId="{E7238352-5C3D-4FFC-9E6E-B695BDDC134B}" sibTransId="{FD238838-8357-453D-922E-EC1A03004B29}"/>
    <dgm:cxn modelId="{2827CB48-C4A0-416E-B738-73F41E33FE6F}" type="presOf" srcId="{125A45EA-A18C-4440-AB04-71B11C122F02}" destId="{0948C6F5-2122-4376-B283-4D647FD510EA}" srcOrd="0" destOrd="0" presId="urn:microsoft.com/office/officeart/2005/8/layout/radial5"/>
    <dgm:cxn modelId="{70D1B93E-FB49-4319-815F-471AD2F5AE0E}" type="presOf" srcId="{988007E8-53F8-4479-AF6E-EC3048BB16F1}" destId="{ABA8A41F-545A-47EB-B84A-BC7379C64AEB}" srcOrd="0" destOrd="0" presId="urn:microsoft.com/office/officeart/2005/8/layout/radial5"/>
    <dgm:cxn modelId="{F5888671-D17D-4539-B8C6-44BCBDD97CC1}" type="presOf" srcId="{5A6BD7DB-293C-4505-AD19-FCE614B20870}" destId="{5B50FAB2-4F41-4A43-820F-CCADFDEA41D8}" srcOrd="1" destOrd="0" presId="urn:microsoft.com/office/officeart/2005/8/layout/radial5"/>
    <dgm:cxn modelId="{423E1A36-9E3E-430D-BF49-BF9BBFEC8573}" srcId="{F01E5D05-0FEA-4009-8D9D-14DBCE0AC332}" destId="{7E97BC81-46E7-41FB-9281-8D7867042AA5}" srcOrd="0" destOrd="0" parTransId="{EBB3631A-2A97-44CF-833A-B2F57F265F85}" sibTransId="{440E9AB4-9E4B-4314-AF15-6E1D78B652AD}"/>
    <dgm:cxn modelId="{241F5F79-11DE-4512-B7BB-8CFAC4AE2716}" srcId="{B89203FC-025F-425D-8E58-AD1B3ABCBB8C}" destId="{F01E5D05-0FEA-4009-8D9D-14DBCE0AC332}" srcOrd="0" destOrd="0" parTransId="{1B66FF63-7014-4F69-99DC-BC5E4BE59EFE}" sibTransId="{443C1854-BE84-4AD0-847C-19841356D25B}"/>
    <dgm:cxn modelId="{E0764CD1-E612-4273-BA98-26359676C20A}" type="presOf" srcId="{E7238352-5C3D-4FFC-9E6E-B695BDDC134B}" destId="{7A3150BC-EC05-44A6-BDCF-60E46CB4891B}" srcOrd="1" destOrd="0" presId="urn:microsoft.com/office/officeart/2005/8/layout/radial5"/>
    <dgm:cxn modelId="{39EC0F83-229D-4AA2-AD7E-B4E53ADD92B5}" type="presOf" srcId="{E6E175A5-9B48-43A5-BF45-6C62F5F85549}" destId="{9F0F5F6B-49AF-492A-BCB3-613E5FA74065}" srcOrd="0" destOrd="0" presId="urn:microsoft.com/office/officeart/2005/8/layout/radial5"/>
    <dgm:cxn modelId="{9340517C-C0D4-4642-A6F3-0C899F0A200B}" type="presOf" srcId="{E7238352-5C3D-4FFC-9E6E-B695BDDC134B}" destId="{2C3D898F-8F50-4C53-B8FB-A4117F5C5AFE}" srcOrd="0" destOrd="0" presId="urn:microsoft.com/office/officeart/2005/8/layout/radial5"/>
    <dgm:cxn modelId="{10FB3988-C784-442E-98DD-8A7D882D93A9}" type="presOf" srcId="{EBB3631A-2A97-44CF-833A-B2F57F265F85}" destId="{27491822-53BE-4E86-9229-FAE7B1DA0E9C}" srcOrd="0" destOrd="0" presId="urn:microsoft.com/office/officeart/2005/8/layout/radial5"/>
    <dgm:cxn modelId="{A69EBC4F-F6DE-4A82-9E13-88B9DE06D10C}" type="presOf" srcId="{7E97BC81-46E7-41FB-9281-8D7867042AA5}" destId="{25B48A52-AD71-4B7B-A4AC-C970C06F0A53}" srcOrd="0" destOrd="0" presId="urn:microsoft.com/office/officeart/2005/8/layout/radial5"/>
    <dgm:cxn modelId="{AE9981DA-B173-4C49-9245-B27F4C521547}" srcId="{F01E5D05-0FEA-4009-8D9D-14DBCE0AC332}" destId="{E6E175A5-9B48-43A5-BF45-6C62F5F85549}" srcOrd="1" destOrd="0" parTransId="{5A6BD7DB-293C-4505-AD19-FCE614B20870}" sibTransId="{ADE894F6-C880-4C53-B6D3-646940B09F39}"/>
    <dgm:cxn modelId="{EF572BE5-F156-49F0-ACAC-D27E7F06976E}" type="presOf" srcId="{988007E8-53F8-4479-AF6E-EC3048BB16F1}" destId="{7F9BF170-A633-49C9-BD14-C9784E191040}" srcOrd="1" destOrd="0" presId="urn:microsoft.com/office/officeart/2005/8/layout/radial5"/>
    <dgm:cxn modelId="{84628C71-A921-42C6-99DC-12751E26BDC0}" type="presParOf" srcId="{14D33E82-7E24-43F9-BCA3-F32FF9FA15DD}" destId="{07E5845B-2292-42AB-ACC3-8F81A0E6458C}" srcOrd="0" destOrd="0" presId="urn:microsoft.com/office/officeart/2005/8/layout/radial5"/>
    <dgm:cxn modelId="{6BD007E9-8C6B-4AE0-8193-CE4FF48AA79E}" type="presParOf" srcId="{14D33E82-7E24-43F9-BCA3-F32FF9FA15DD}" destId="{27491822-53BE-4E86-9229-FAE7B1DA0E9C}" srcOrd="1" destOrd="0" presId="urn:microsoft.com/office/officeart/2005/8/layout/radial5"/>
    <dgm:cxn modelId="{B4A3FD9D-8E74-4F7B-B75F-0178F33E5C12}" type="presParOf" srcId="{27491822-53BE-4E86-9229-FAE7B1DA0E9C}" destId="{1654D236-0F06-4571-986D-7F686A6472AE}" srcOrd="0" destOrd="0" presId="urn:microsoft.com/office/officeart/2005/8/layout/radial5"/>
    <dgm:cxn modelId="{F1BF0F34-4CF4-40A6-BEC0-9C1F92C19F2E}" type="presParOf" srcId="{14D33E82-7E24-43F9-BCA3-F32FF9FA15DD}" destId="{25B48A52-AD71-4B7B-A4AC-C970C06F0A53}" srcOrd="2" destOrd="0" presId="urn:microsoft.com/office/officeart/2005/8/layout/radial5"/>
    <dgm:cxn modelId="{C4336C1A-334C-4928-BB1D-0B07E98B2FB2}" type="presParOf" srcId="{14D33E82-7E24-43F9-BCA3-F32FF9FA15DD}" destId="{59B67822-F583-4CC7-A0BA-E7F988565480}" srcOrd="3" destOrd="0" presId="urn:microsoft.com/office/officeart/2005/8/layout/radial5"/>
    <dgm:cxn modelId="{61DBA301-B064-4CE9-870D-346242B8E01C}" type="presParOf" srcId="{59B67822-F583-4CC7-A0BA-E7F988565480}" destId="{5B50FAB2-4F41-4A43-820F-CCADFDEA41D8}" srcOrd="0" destOrd="0" presId="urn:microsoft.com/office/officeart/2005/8/layout/radial5"/>
    <dgm:cxn modelId="{10E2D932-76D8-43B2-B120-C51BABE222BB}" type="presParOf" srcId="{14D33E82-7E24-43F9-BCA3-F32FF9FA15DD}" destId="{9F0F5F6B-49AF-492A-BCB3-613E5FA74065}" srcOrd="4" destOrd="0" presId="urn:microsoft.com/office/officeart/2005/8/layout/radial5"/>
    <dgm:cxn modelId="{657A736A-5652-4B0F-8A3B-53AA006F3ADD}" type="presParOf" srcId="{14D33E82-7E24-43F9-BCA3-F32FF9FA15DD}" destId="{ABA8A41F-545A-47EB-B84A-BC7379C64AEB}" srcOrd="5" destOrd="0" presId="urn:microsoft.com/office/officeart/2005/8/layout/radial5"/>
    <dgm:cxn modelId="{0404CA86-707D-4ECE-BC16-E6AC601AA5CC}" type="presParOf" srcId="{ABA8A41F-545A-47EB-B84A-BC7379C64AEB}" destId="{7F9BF170-A633-49C9-BD14-C9784E191040}" srcOrd="0" destOrd="0" presId="urn:microsoft.com/office/officeart/2005/8/layout/radial5"/>
    <dgm:cxn modelId="{689E8CC7-EDF0-48CC-B58C-FA11272D3956}" type="presParOf" srcId="{14D33E82-7E24-43F9-BCA3-F32FF9FA15DD}" destId="{0948C6F5-2122-4376-B283-4D647FD510EA}" srcOrd="6" destOrd="0" presId="urn:microsoft.com/office/officeart/2005/8/layout/radial5"/>
    <dgm:cxn modelId="{309D34F6-9882-48AE-9C87-1B2E23119116}" type="presParOf" srcId="{14D33E82-7E24-43F9-BCA3-F32FF9FA15DD}" destId="{2C3D898F-8F50-4C53-B8FB-A4117F5C5AFE}" srcOrd="7" destOrd="0" presId="urn:microsoft.com/office/officeart/2005/8/layout/radial5"/>
    <dgm:cxn modelId="{2F16647D-6045-4FA6-9431-EBAED1368E0B}" type="presParOf" srcId="{2C3D898F-8F50-4C53-B8FB-A4117F5C5AFE}" destId="{7A3150BC-EC05-44A6-BDCF-60E46CB4891B}" srcOrd="0" destOrd="0" presId="urn:microsoft.com/office/officeart/2005/8/layout/radial5"/>
    <dgm:cxn modelId="{10145DF3-63CD-4C8E-A98D-AA905623CF12}" type="presParOf" srcId="{14D33E82-7E24-43F9-BCA3-F32FF9FA15DD}" destId="{CD598D71-1787-473E-BA3B-BFF348E6BB4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43FE0C-7484-4F9C-B4B5-6006DB1C199D}" type="doc">
      <dgm:prSet loTypeId="urn:microsoft.com/office/officeart/2005/8/layout/cycle2" loCatId="cycle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67A4FAAB-C0D4-4795-BBA0-EF0F076AE900}">
      <dgm:prSet phldrT="[Текст]" custT="1"/>
      <dgm:spPr/>
      <dgm:t>
        <a:bodyPr/>
        <a:lstStyle/>
        <a:p>
          <a:r>
            <a:rPr lang="en-US" sz="1400" dirty="0" smtClean="0"/>
            <a:t>Web</a:t>
          </a:r>
          <a:r>
            <a:rPr lang="ru-RU" sz="1400" dirty="0" smtClean="0"/>
            <a:t> браузер</a:t>
          </a:r>
          <a:endParaRPr lang="ru-RU" sz="1400" dirty="0"/>
        </a:p>
      </dgm:t>
    </dgm:pt>
    <dgm:pt modelId="{66D73D7D-C640-4A78-B819-3BAEB5D35327}" type="sibTrans" cxnId="{E9916E46-AFAE-476F-B3DC-6BB50786841A}">
      <dgm:prSet/>
      <dgm:spPr/>
      <dgm:t>
        <a:bodyPr/>
        <a:lstStyle/>
        <a:p>
          <a:endParaRPr lang="ru-RU"/>
        </a:p>
      </dgm:t>
    </dgm:pt>
    <dgm:pt modelId="{E5427666-B6D1-4D58-9A68-16487A3397A0}" type="parTrans" cxnId="{E9916E46-AFAE-476F-B3DC-6BB50786841A}">
      <dgm:prSet/>
      <dgm:spPr/>
      <dgm:t>
        <a:bodyPr/>
        <a:lstStyle/>
        <a:p>
          <a:endParaRPr lang="ru-RU"/>
        </a:p>
      </dgm:t>
    </dgm:pt>
    <dgm:pt modelId="{20F2C6FD-5CB5-49D3-BD66-1E117B1023C1}">
      <dgm:prSet custT="1"/>
      <dgm:spPr/>
      <dgm:t>
        <a:bodyPr/>
        <a:lstStyle/>
        <a:p>
          <a:r>
            <a:rPr lang="en-US" sz="1200" dirty="0" smtClean="0"/>
            <a:t>Web </a:t>
          </a:r>
          <a:r>
            <a:rPr lang="ru-RU" sz="1200" dirty="0" smtClean="0"/>
            <a:t>сервер</a:t>
          </a:r>
          <a:endParaRPr lang="ru-RU" sz="1200" dirty="0"/>
        </a:p>
      </dgm:t>
    </dgm:pt>
    <dgm:pt modelId="{11284B38-2A12-4925-A4F7-2FD003D0A811}" type="parTrans" cxnId="{50DC98AC-AF9D-42E8-AF13-13CFFAE20AE1}">
      <dgm:prSet/>
      <dgm:spPr/>
      <dgm:t>
        <a:bodyPr/>
        <a:lstStyle/>
        <a:p>
          <a:endParaRPr lang="ru-RU"/>
        </a:p>
      </dgm:t>
    </dgm:pt>
    <dgm:pt modelId="{9C9A846D-B7B3-48A7-8063-F7942EC92121}" type="sibTrans" cxnId="{50DC98AC-AF9D-42E8-AF13-13CFFAE20AE1}">
      <dgm:prSet/>
      <dgm:spPr/>
      <dgm:t>
        <a:bodyPr/>
        <a:lstStyle/>
        <a:p>
          <a:endParaRPr lang="ru-RU"/>
        </a:p>
      </dgm:t>
    </dgm:pt>
    <dgm:pt modelId="{1560E265-A373-4622-9F9E-703CBBE8917F}">
      <dgm:prSet custT="1"/>
      <dgm:spPr/>
      <dgm:t>
        <a:bodyPr/>
        <a:lstStyle/>
        <a:p>
          <a:r>
            <a:rPr lang="ru-RU" sz="1050" dirty="0" smtClean="0"/>
            <a:t>Сервер приложений</a:t>
          </a:r>
          <a:endParaRPr lang="ru-RU" sz="1050" dirty="0"/>
        </a:p>
      </dgm:t>
    </dgm:pt>
    <dgm:pt modelId="{C14950C6-104E-47E5-8A38-7601637091BD}" type="parTrans" cxnId="{F4539588-040B-4FFD-97FE-0302703EE204}">
      <dgm:prSet/>
      <dgm:spPr/>
      <dgm:t>
        <a:bodyPr/>
        <a:lstStyle/>
        <a:p>
          <a:endParaRPr lang="ru-RU"/>
        </a:p>
      </dgm:t>
    </dgm:pt>
    <dgm:pt modelId="{8F57E42B-3897-4B20-840E-190011C302D1}" type="sibTrans" cxnId="{F4539588-040B-4FFD-97FE-0302703EE204}">
      <dgm:prSet/>
      <dgm:spPr>
        <a:noFill/>
      </dgm:spPr>
      <dgm:t>
        <a:bodyPr/>
        <a:lstStyle/>
        <a:p>
          <a:endParaRPr lang="ru-RU"/>
        </a:p>
      </dgm:t>
    </dgm:pt>
    <dgm:pt modelId="{A8C350F7-6EAA-4CC6-83AD-448B15A878A7}">
      <dgm:prSet phldrT="[Текст]" custT="1"/>
      <dgm:spPr/>
      <dgm:t>
        <a:bodyPr/>
        <a:lstStyle/>
        <a:p>
          <a:r>
            <a:rPr lang="en-US" sz="1100" dirty="0" smtClean="0"/>
            <a:t>Java Script</a:t>
          </a:r>
          <a:endParaRPr lang="ru-RU" sz="1100" dirty="0"/>
        </a:p>
      </dgm:t>
    </dgm:pt>
    <dgm:pt modelId="{683209DA-AEB9-4B24-87BB-436A85B4C250}" type="sibTrans" cxnId="{27FEA707-8C5E-4500-8133-EBEA38B9B16E}">
      <dgm:prSet/>
      <dgm:spPr/>
      <dgm:t>
        <a:bodyPr/>
        <a:lstStyle/>
        <a:p>
          <a:endParaRPr lang="ru-RU"/>
        </a:p>
      </dgm:t>
    </dgm:pt>
    <dgm:pt modelId="{8D7CBC20-5B69-4629-A048-403BD2B26546}" type="parTrans" cxnId="{27FEA707-8C5E-4500-8133-EBEA38B9B16E}">
      <dgm:prSet/>
      <dgm:spPr/>
      <dgm:t>
        <a:bodyPr/>
        <a:lstStyle/>
        <a:p>
          <a:endParaRPr lang="ru-RU"/>
        </a:p>
      </dgm:t>
    </dgm:pt>
    <dgm:pt modelId="{56086248-8B81-4CE2-9668-3E1052363C7F}" type="pres">
      <dgm:prSet presAssocID="{7443FE0C-7484-4F9C-B4B5-6006DB1C19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D1EF02-CE04-4F73-A2BC-9193878825E1}" type="pres">
      <dgm:prSet presAssocID="{67A4FAAB-C0D4-4795-BBA0-EF0F076AE900}" presName="node" presStyleLbl="node1" presStyleIdx="0" presStyleCnt="3" custRadScaleRad="100559" custRadScaleInc="-110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064CB-2536-46EF-9A0B-005D4F2D2217}" type="pres">
      <dgm:prSet presAssocID="{66D73D7D-C640-4A78-B819-3BAEB5D35327}" presName="sibTrans" presStyleLbl="sibTrans2D1" presStyleIdx="0" presStyleCnt="3" custScaleX="178091" custScaleY="51168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2580B52A-6852-4ABF-8BE8-2667482182D1}" type="pres">
      <dgm:prSet presAssocID="{66D73D7D-C640-4A78-B819-3BAEB5D3532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53AA473-031C-4EF0-9DAB-D14ED3E1A5A4}" type="pres">
      <dgm:prSet presAssocID="{20F2C6FD-5CB5-49D3-BD66-1E117B1023C1}" presName="node" presStyleLbl="node1" presStyleIdx="1" presStyleCnt="3" custScaleX="81117" custScaleY="81117" custRadScaleRad="128980" custRadScaleInc="-175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77940-9D71-4B86-95E8-BB01A44944D5}" type="pres">
      <dgm:prSet presAssocID="{9C9A846D-B7B3-48A7-8063-F7942EC92121}" presName="sibTrans" presStyleLbl="sibTrans2D1" presStyleIdx="1" presStyleCnt="3" custScaleX="141905" custScaleY="42176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6E8463BA-F302-4C43-B448-6BE3B2C60EE3}" type="pres">
      <dgm:prSet presAssocID="{9C9A846D-B7B3-48A7-8063-F7942EC9212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FBD3A22-D822-4970-BD35-999050F1DC3D}" type="pres">
      <dgm:prSet presAssocID="{1560E265-A373-4622-9F9E-703CBBE8917F}" presName="node" presStyleLbl="node1" presStyleIdx="2" presStyleCnt="3" custScaleX="61022" custScaleY="61022" custRadScaleRad="88388" custRadScaleInc="-258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22B55-EB0F-486F-99DF-99593598FFC2}" type="pres">
      <dgm:prSet presAssocID="{8F57E42B-3897-4B20-840E-190011C302D1}" presName="sibTrans" presStyleLbl="sibTrans2D1" presStyleIdx="2" presStyleCnt="3" custLinFactNeighborX="18336" custLinFactNeighborY="10242"/>
      <dgm:spPr/>
      <dgm:t>
        <a:bodyPr/>
        <a:lstStyle/>
        <a:p>
          <a:endParaRPr lang="ru-RU"/>
        </a:p>
      </dgm:t>
    </dgm:pt>
    <dgm:pt modelId="{77156520-F977-4F45-B370-C3509E33983F}" type="pres">
      <dgm:prSet presAssocID="{8F57E42B-3897-4B20-840E-190011C302D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12058DE-6E11-47FA-AF78-CD6C3A881B4E}" type="presOf" srcId="{20F2C6FD-5CB5-49D3-BD66-1E117B1023C1}" destId="{353AA473-031C-4EF0-9DAB-D14ED3E1A5A4}" srcOrd="0" destOrd="0" presId="urn:microsoft.com/office/officeart/2005/8/layout/cycle2"/>
    <dgm:cxn modelId="{EBC76704-7691-41D6-8878-6B54CC62B4F0}" type="presOf" srcId="{7443FE0C-7484-4F9C-B4B5-6006DB1C199D}" destId="{56086248-8B81-4CE2-9668-3E1052363C7F}" srcOrd="0" destOrd="0" presId="urn:microsoft.com/office/officeart/2005/8/layout/cycle2"/>
    <dgm:cxn modelId="{FD9FAB39-B2FE-4A9E-B90D-6C87D564BC2A}" type="presOf" srcId="{8F57E42B-3897-4B20-840E-190011C302D1}" destId="{77156520-F977-4F45-B370-C3509E33983F}" srcOrd="1" destOrd="0" presId="urn:microsoft.com/office/officeart/2005/8/layout/cycle2"/>
    <dgm:cxn modelId="{B4BBDE20-F31E-46E4-BF8E-88267BAB4A47}" type="presOf" srcId="{1560E265-A373-4622-9F9E-703CBBE8917F}" destId="{EFBD3A22-D822-4970-BD35-999050F1DC3D}" srcOrd="0" destOrd="0" presId="urn:microsoft.com/office/officeart/2005/8/layout/cycle2"/>
    <dgm:cxn modelId="{17CF7CB2-A1F2-4C7A-800C-839BDC03C585}" type="presOf" srcId="{67A4FAAB-C0D4-4795-BBA0-EF0F076AE900}" destId="{6CD1EF02-CE04-4F73-A2BC-9193878825E1}" srcOrd="0" destOrd="0" presId="urn:microsoft.com/office/officeart/2005/8/layout/cycle2"/>
    <dgm:cxn modelId="{50DC98AC-AF9D-42E8-AF13-13CFFAE20AE1}" srcId="{7443FE0C-7484-4F9C-B4B5-6006DB1C199D}" destId="{20F2C6FD-5CB5-49D3-BD66-1E117B1023C1}" srcOrd="1" destOrd="0" parTransId="{11284B38-2A12-4925-A4F7-2FD003D0A811}" sibTransId="{9C9A846D-B7B3-48A7-8063-F7942EC92121}"/>
    <dgm:cxn modelId="{D158DB92-34FD-47F0-883F-5AC9500CA694}" type="presOf" srcId="{9C9A846D-B7B3-48A7-8063-F7942EC92121}" destId="{6E8463BA-F302-4C43-B448-6BE3B2C60EE3}" srcOrd="1" destOrd="0" presId="urn:microsoft.com/office/officeart/2005/8/layout/cycle2"/>
    <dgm:cxn modelId="{F4539588-040B-4FFD-97FE-0302703EE204}" srcId="{7443FE0C-7484-4F9C-B4B5-6006DB1C199D}" destId="{1560E265-A373-4622-9F9E-703CBBE8917F}" srcOrd="2" destOrd="0" parTransId="{C14950C6-104E-47E5-8A38-7601637091BD}" sibTransId="{8F57E42B-3897-4B20-840E-190011C302D1}"/>
    <dgm:cxn modelId="{E9916E46-AFAE-476F-B3DC-6BB50786841A}" srcId="{7443FE0C-7484-4F9C-B4B5-6006DB1C199D}" destId="{67A4FAAB-C0D4-4795-BBA0-EF0F076AE900}" srcOrd="0" destOrd="0" parTransId="{E5427666-B6D1-4D58-9A68-16487A3397A0}" sibTransId="{66D73D7D-C640-4A78-B819-3BAEB5D35327}"/>
    <dgm:cxn modelId="{8BCE7148-147B-4AC3-ABFF-45FFF7B70C82}" type="presOf" srcId="{A8C350F7-6EAA-4CC6-83AD-448B15A878A7}" destId="{6CD1EF02-CE04-4F73-A2BC-9193878825E1}" srcOrd="0" destOrd="1" presId="urn:microsoft.com/office/officeart/2005/8/layout/cycle2"/>
    <dgm:cxn modelId="{984EFE43-28F7-41A8-89B3-927E3DC45DE5}" type="presOf" srcId="{9C9A846D-B7B3-48A7-8063-F7942EC92121}" destId="{95277940-9D71-4B86-95E8-BB01A44944D5}" srcOrd="0" destOrd="0" presId="urn:microsoft.com/office/officeart/2005/8/layout/cycle2"/>
    <dgm:cxn modelId="{EE5073D4-7549-4F43-AE5F-6CBF44F41505}" type="presOf" srcId="{66D73D7D-C640-4A78-B819-3BAEB5D35327}" destId="{2580B52A-6852-4ABF-8BE8-2667482182D1}" srcOrd="1" destOrd="0" presId="urn:microsoft.com/office/officeart/2005/8/layout/cycle2"/>
    <dgm:cxn modelId="{27FEA707-8C5E-4500-8133-EBEA38B9B16E}" srcId="{67A4FAAB-C0D4-4795-BBA0-EF0F076AE900}" destId="{A8C350F7-6EAA-4CC6-83AD-448B15A878A7}" srcOrd="0" destOrd="0" parTransId="{8D7CBC20-5B69-4629-A048-403BD2B26546}" sibTransId="{683209DA-AEB9-4B24-87BB-436A85B4C250}"/>
    <dgm:cxn modelId="{4A48249E-D157-4478-BD34-B4493B368CC9}" type="presOf" srcId="{66D73D7D-C640-4A78-B819-3BAEB5D35327}" destId="{1D8064CB-2536-46EF-9A0B-005D4F2D2217}" srcOrd="0" destOrd="0" presId="urn:microsoft.com/office/officeart/2005/8/layout/cycle2"/>
    <dgm:cxn modelId="{55D1B5F7-F948-478C-BCC9-73B5EBF615C4}" type="presOf" srcId="{8F57E42B-3897-4B20-840E-190011C302D1}" destId="{57522B55-EB0F-486F-99DF-99593598FFC2}" srcOrd="0" destOrd="0" presId="urn:microsoft.com/office/officeart/2005/8/layout/cycle2"/>
    <dgm:cxn modelId="{2D697E55-A629-466A-904D-3127FD218E58}" type="presParOf" srcId="{56086248-8B81-4CE2-9668-3E1052363C7F}" destId="{6CD1EF02-CE04-4F73-A2BC-9193878825E1}" srcOrd="0" destOrd="0" presId="urn:microsoft.com/office/officeart/2005/8/layout/cycle2"/>
    <dgm:cxn modelId="{074BE163-45E5-46CB-898B-5724B04464E6}" type="presParOf" srcId="{56086248-8B81-4CE2-9668-3E1052363C7F}" destId="{1D8064CB-2536-46EF-9A0B-005D4F2D2217}" srcOrd="1" destOrd="0" presId="urn:microsoft.com/office/officeart/2005/8/layout/cycle2"/>
    <dgm:cxn modelId="{57755E0B-F538-495A-93F8-3AA1CAB89E8C}" type="presParOf" srcId="{1D8064CB-2536-46EF-9A0B-005D4F2D2217}" destId="{2580B52A-6852-4ABF-8BE8-2667482182D1}" srcOrd="0" destOrd="0" presId="urn:microsoft.com/office/officeart/2005/8/layout/cycle2"/>
    <dgm:cxn modelId="{AEB56531-15E7-4CA5-87E6-243504F10D87}" type="presParOf" srcId="{56086248-8B81-4CE2-9668-3E1052363C7F}" destId="{353AA473-031C-4EF0-9DAB-D14ED3E1A5A4}" srcOrd="2" destOrd="0" presId="urn:microsoft.com/office/officeart/2005/8/layout/cycle2"/>
    <dgm:cxn modelId="{5FC49791-A44C-41E3-A23A-A4ACCA0CD733}" type="presParOf" srcId="{56086248-8B81-4CE2-9668-3E1052363C7F}" destId="{95277940-9D71-4B86-95E8-BB01A44944D5}" srcOrd="3" destOrd="0" presId="urn:microsoft.com/office/officeart/2005/8/layout/cycle2"/>
    <dgm:cxn modelId="{A97C4F4D-42CD-490B-9C74-D20026314770}" type="presParOf" srcId="{95277940-9D71-4B86-95E8-BB01A44944D5}" destId="{6E8463BA-F302-4C43-B448-6BE3B2C60EE3}" srcOrd="0" destOrd="0" presId="urn:microsoft.com/office/officeart/2005/8/layout/cycle2"/>
    <dgm:cxn modelId="{9CA6F376-C35E-4366-9D91-65B2D33AB945}" type="presParOf" srcId="{56086248-8B81-4CE2-9668-3E1052363C7F}" destId="{EFBD3A22-D822-4970-BD35-999050F1DC3D}" srcOrd="4" destOrd="0" presId="urn:microsoft.com/office/officeart/2005/8/layout/cycle2"/>
    <dgm:cxn modelId="{4F43AE1A-4442-41DA-B6FD-3EE496540E20}" type="presParOf" srcId="{56086248-8B81-4CE2-9668-3E1052363C7F}" destId="{57522B55-EB0F-486F-99DF-99593598FFC2}" srcOrd="5" destOrd="0" presId="urn:microsoft.com/office/officeart/2005/8/layout/cycle2"/>
    <dgm:cxn modelId="{6A2E2A59-FCAE-4DEE-AAC2-B4B78115022C}" type="presParOf" srcId="{57522B55-EB0F-486F-99DF-99593598FFC2}" destId="{77156520-F977-4F45-B370-C3509E33983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9203FC-025F-425D-8E58-AD1B3ABCBB8C}" type="doc">
      <dgm:prSet loTypeId="urn:microsoft.com/office/officeart/2005/8/layout/radial5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E5D05-0FEA-4009-8D9D-14DBCE0AC33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smtClean="0"/>
            <a:t>Фасад МВС</a:t>
          </a:r>
          <a:endParaRPr lang="ru-RU" sz="1800" dirty="0"/>
        </a:p>
      </dgm:t>
    </dgm:pt>
    <dgm:pt modelId="{1B66FF63-7014-4F69-99DC-BC5E4BE59EFE}" type="parTrans" cxnId="{241F5F79-11DE-4512-B7BB-8CFAC4AE2716}">
      <dgm:prSet/>
      <dgm:spPr/>
      <dgm:t>
        <a:bodyPr/>
        <a:lstStyle/>
        <a:p>
          <a:endParaRPr lang="ru-RU" sz="1800"/>
        </a:p>
      </dgm:t>
    </dgm:pt>
    <dgm:pt modelId="{443C1854-BE84-4AD0-847C-19841356D25B}" type="sibTrans" cxnId="{241F5F79-11DE-4512-B7BB-8CFAC4AE2716}">
      <dgm:prSet/>
      <dgm:spPr/>
      <dgm:t>
        <a:bodyPr/>
        <a:lstStyle/>
        <a:p>
          <a:endParaRPr lang="ru-RU" sz="1800"/>
        </a:p>
      </dgm:t>
    </dgm:pt>
    <dgm:pt modelId="{E6E175A5-9B48-43A5-BF45-6C62F5F85549}">
      <dgm:prSet phldrT="[Текст]" custT="1"/>
      <dgm:spPr/>
      <dgm:t>
        <a:bodyPr/>
        <a:lstStyle/>
        <a:p>
          <a:r>
            <a:rPr lang="en-US" sz="1400" dirty="0" smtClean="0"/>
            <a:t>Windows</a:t>
          </a:r>
        </a:p>
        <a:p>
          <a:r>
            <a:rPr lang="ru-RU" sz="1400" dirty="0" smtClean="0"/>
            <a:t>приложение</a:t>
          </a:r>
          <a:endParaRPr lang="ru-RU" sz="1400" dirty="0"/>
        </a:p>
      </dgm:t>
    </dgm:pt>
    <dgm:pt modelId="{5A6BD7DB-293C-4505-AD19-FCE614B20870}" type="parTrans" cxnId="{AE9981DA-B173-4C49-9245-B27F4C521547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b="1" dirty="0" smtClean="0"/>
            <a:t>   COM</a:t>
          </a:r>
          <a:endParaRPr lang="ru-RU" sz="1800" b="1" dirty="0"/>
        </a:p>
      </dgm:t>
    </dgm:pt>
    <dgm:pt modelId="{ADE894F6-C880-4C53-B6D3-646940B09F39}" type="sibTrans" cxnId="{AE9981DA-B173-4C49-9245-B27F4C521547}">
      <dgm:prSet/>
      <dgm:spPr/>
      <dgm:t>
        <a:bodyPr/>
        <a:lstStyle/>
        <a:p>
          <a:endParaRPr lang="ru-RU" sz="1800"/>
        </a:p>
      </dgm:t>
    </dgm:pt>
    <dgm:pt modelId="{125A45EA-A18C-4440-AB04-71B11C122F02}">
      <dgm:prSet phldrT="[Текст]" custT="1"/>
      <dgm:spPr/>
      <dgm:t>
        <a:bodyPr/>
        <a:lstStyle/>
        <a:p>
          <a:r>
            <a:rPr lang="ru-RU" sz="1400" dirty="0" smtClean="0"/>
            <a:t>Приложение </a:t>
          </a:r>
          <a:r>
            <a:rPr lang="en-US" sz="1400" dirty="0" err="1" smtClean="0"/>
            <a:t>.Net</a:t>
          </a:r>
          <a:endParaRPr lang="ru-RU" sz="1400" dirty="0"/>
        </a:p>
      </dgm:t>
    </dgm:pt>
    <dgm:pt modelId="{988007E8-53F8-4479-AF6E-EC3048BB16F1}" type="parTrans" cxnId="{11BED9FE-946A-4A68-A363-32618964E57F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800" dirty="0" err="1" smtClean="0"/>
            <a:t>.</a:t>
          </a:r>
          <a:r>
            <a:rPr lang="en-US" sz="1800" b="1" dirty="0" err="1" smtClean="0"/>
            <a:t>Net</a:t>
          </a:r>
          <a:endParaRPr lang="ru-RU" sz="1800" b="1" dirty="0"/>
        </a:p>
      </dgm:t>
    </dgm:pt>
    <dgm:pt modelId="{4FE9A460-0CBC-4F72-8B02-FA5BB8E56FBA}" type="sibTrans" cxnId="{11BED9FE-946A-4A68-A363-32618964E57F}">
      <dgm:prSet/>
      <dgm:spPr/>
      <dgm:t>
        <a:bodyPr/>
        <a:lstStyle/>
        <a:p>
          <a:endParaRPr lang="ru-RU" sz="1800"/>
        </a:p>
      </dgm:t>
    </dgm:pt>
    <dgm:pt modelId="{1C2AF726-BA7B-400B-B3BD-12AC8A6F650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vert="horz" anchor="ctr" anchorCtr="1"/>
        <a:lstStyle/>
        <a:p>
          <a:pPr algn="l"/>
          <a:r>
            <a:rPr lang="ru-RU" sz="1800" b="1" dirty="0" smtClean="0"/>
            <a:t>Ядро МВС</a:t>
          </a:r>
          <a:r>
            <a:rPr lang="ru-RU" sz="1800" dirty="0" smtClean="0"/>
            <a:t>:</a:t>
          </a:r>
        </a:p>
        <a:p>
          <a:pPr algn="l"/>
          <a:r>
            <a:rPr lang="ru-RU" sz="1200" dirty="0" smtClean="0"/>
            <a:t>Формирование </a:t>
          </a:r>
          <a:r>
            <a:rPr lang="en-US" sz="1200" dirty="0" smtClean="0"/>
            <a:t>SOAP </a:t>
          </a:r>
          <a:r>
            <a:rPr lang="ru-RU" sz="1200" dirty="0" smtClean="0"/>
            <a:t>сообщений в формате МР СМЭВ (в. 2.4.4 – 2.5.6)</a:t>
          </a:r>
        </a:p>
        <a:p>
          <a:pPr algn="l"/>
          <a:r>
            <a:rPr lang="ru-RU" sz="1200" dirty="0" smtClean="0"/>
            <a:t>Подписание сообщений  ЭП-СП и ЭП-ОВ</a:t>
          </a:r>
        </a:p>
        <a:p>
          <a:pPr algn="l"/>
          <a:r>
            <a:rPr lang="ru-RU" sz="1200" dirty="0" smtClean="0"/>
            <a:t>Проверка ЭП ответов сервиса</a:t>
          </a:r>
        </a:p>
        <a:p>
          <a:pPr algn="l"/>
          <a:r>
            <a:rPr lang="ru-RU" sz="1200" dirty="0" smtClean="0"/>
            <a:t>Сообщения с вложениями</a:t>
          </a:r>
        </a:p>
        <a:p>
          <a:pPr algn="l"/>
          <a:r>
            <a:rPr lang="ru-RU" sz="1200" dirty="0" smtClean="0"/>
            <a:t>Обработка служебных заголовков СМЭВ</a:t>
          </a:r>
        </a:p>
        <a:p>
          <a:pPr algn="l"/>
          <a:r>
            <a:rPr lang="ru-RU" sz="1200" dirty="0" smtClean="0"/>
            <a:t>Поддержка синхронных/асинхронных методов</a:t>
          </a:r>
        </a:p>
        <a:p>
          <a:pPr algn="l"/>
          <a:r>
            <a:rPr lang="ru-RU" sz="1200" dirty="0" err="1" smtClean="0"/>
            <a:t>Логирование</a:t>
          </a:r>
          <a:r>
            <a:rPr lang="ru-RU" sz="1200" dirty="0" smtClean="0"/>
            <a:t> </a:t>
          </a:r>
          <a:r>
            <a:rPr lang="ru-RU" sz="1200" dirty="0" err="1" smtClean="0"/>
            <a:t>исх</a:t>
          </a:r>
          <a:r>
            <a:rPr lang="ru-RU" sz="1200" dirty="0" smtClean="0"/>
            <a:t>\</a:t>
          </a:r>
          <a:r>
            <a:rPr lang="ru-RU" sz="1200" dirty="0" err="1" smtClean="0"/>
            <a:t>вх</a:t>
          </a:r>
          <a:r>
            <a:rPr lang="ru-RU" sz="1200" dirty="0" smtClean="0"/>
            <a:t> </a:t>
          </a:r>
          <a:r>
            <a:rPr lang="en-US" sz="1200" dirty="0" smtClean="0"/>
            <a:t>SOAP </a:t>
          </a:r>
          <a:r>
            <a:rPr lang="ru-RU" sz="1200" dirty="0" smtClean="0"/>
            <a:t>сообщений</a:t>
          </a:r>
        </a:p>
      </dgm:t>
    </dgm:pt>
    <dgm:pt modelId="{5C4C2763-C572-4F5C-BB01-0F23E10536CE}" type="parTrans" cxnId="{B1580D83-BF10-44B2-A253-9FE2D1EED08A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sz="1800"/>
        </a:p>
      </dgm:t>
    </dgm:pt>
    <dgm:pt modelId="{96DBE74B-8C32-42D0-841B-59AADD6F4AA7}" type="sibTrans" cxnId="{B1580D83-BF10-44B2-A253-9FE2D1EED08A}">
      <dgm:prSet/>
      <dgm:spPr/>
      <dgm:t>
        <a:bodyPr/>
        <a:lstStyle/>
        <a:p>
          <a:endParaRPr lang="ru-RU" sz="1800"/>
        </a:p>
      </dgm:t>
    </dgm:pt>
    <dgm:pt modelId="{14D33E82-7E24-43F9-BCA3-F32FF9FA15DD}" type="pres">
      <dgm:prSet presAssocID="{B89203FC-025F-425D-8E58-AD1B3ABCBB8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E5845B-2292-42AB-ACC3-8F81A0E6458C}" type="pres">
      <dgm:prSet presAssocID="{F01E5D05-0FEA-4009-8D9D-14DBCE0AC332}" presName="centerShape" presStyleLbl="node0" presStyleIdx="0" presStyleCnt="1" custScaleX="64195" custScaleY="64907" custLinFactNeighborX="-15055" custLinFactNeighborY="39872"/>
      <dgm:spPr/>
      <dgm:t>
        <a:bodyPr/>
        <a:lstStyle/>
        <a:p>
          <a:endParaRPr lang="ru-RU"/>
        </a:p>
      </dgm:t>
    </dgm:pt>
    <dgm:pt modelId="{59B67822-F583-4CC7-A0BA-E7F988565480}" type="pres">
      <dgm:prSet presAssocID="{5A6BD7DB-293C-4505-AD19-FCE614B20870}" presName="parTrans" presStyleLbl="sibTrans2D1" presStyleIdx="0" presStyleCnt="3" custScaleX="170544" custScaleY="94162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5B50FAB2-4F41-4A43-820F-CCADFDEA41D8}" type="pres">
      <dgm:prSet presAssocID="{5A6BD7DB-293C-4505-AD19-FCE614B2087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F0F5F6B-49AF-492A-BCB3-613E5FA74065}" type="pres">
      <dgm:prSet presAssocID="{E6E175A5-9B48-43A5-BF45-6C62F5F85549}" presName="node" presStyleLbl="node1" presStyleIdx="0" presStyleCnt="3" custScaleX="94470" custScaleY="68861" custRadScaleRad="134942" custRadScaleInc="210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8A41F-545A-47EB-B84A-BC7379C64AEB}" type="pres">
      <dgm:prSet presAssocID="{988007E8-53F8-4479-AF6E-EC3048BB16F1}" presName="parTrans" presStyleLbl="sibTrans2D1" presStyleIdx="1" presStyleCnt="3" custScaleX="164783" custScaleY="89205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7F9BF170-A633-49C9-BD14-C9784E191040}" type="pres">
      <dgm:prSet presAssocID="{988007E8-53F8-4479-AF6E-EC3048BB16F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948C6F5-2122-4376-B283-4D647FD510EA}" type="pres">
      <dgm:prSet presAssocID="{125A45EA-A18C-4440-AB04-71B11C122F02}" presName="node" presStyleLbl="node1" presStyleIdx="1" presStyleCnt="3" custScaleX="102987" custScaleY="67254" custRadScaleRad="182498" custRadScaleInc="207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642E5-BE10-480A-A6FE-B54080019051}" type="pres">
      <dgm:prSet presAssocID="{5C4C2763-C572-4F5C-BB01-0F23E10536CE}" presName="parTrans" presStyleLbl="sibTrans2D1" presStyleIdx="2" presStyleCnt="3" custAng="18879601" custScaleX="81846" custScaleY="74864" custLinFactX="-8494" custLinFactNeighborX="-100000" custLinFactNeighborY="-846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CEC68456-4D94-49A2-AED8-7EABD0E115EF}" type="pres">
      <dgm:prSet presAssocID="{5C4C2763-C572-4F5C-BB01-0F23E10536CE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F87EF43A-C021-4AAA-ACB6-8D574880F006}" type="pres">
      <dgm:prSet presAssocID="{1C2AF726-BA7B-400B-B3BD-12AC8A6F650B}" presName="node" presStyleLbl="node1" presStyleIdx="2" presStyleCnt="3" custScaleX="214633" custScaleY="150767" custRadScaleRad="87877" custRadScaleInc="-28740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E45B1B34-4987-406D-B807-9469EA1C34F8}" type="presOf" srcId="{B89203FC-025F-425D-8E58-AD1B3ABCBB8C}" destId="{14D33E82-7E24-43F9-BCA3-F32FF9FA15DD}" srcOrd="0" destOrd="0" presId="urn:microsoft.com/office/officeart/2005/8/layout/radial5"/>
    <dgm:cxn modelId="{2A17328F-CE69-4D4F-AE61-BDC12C0D5B25}" type="presOf" srcId="{5C4C2763-C572-4F5C-BB01-0F23E10536CE}" destId="{DB8642E5-BE10-480A-A6FE-B54080019051}" srcOrd="0" destOrd="0" presId="urn:microsoft.com/office/officeart/2005/8/layout/radial5"/>
    <dgm:cxn modelId="{11BED9FE-946A-4A68-A363-32618964E57F}" srcId="{F01E5D05-0FEA-4009-8D9D-14DBCE0AC332}" destId="{125A45EA-A18C-4440-AB04-71B11C122F02}" srcOrd="1" destOrd="0" parTransId="{988007E8-53F8-4479-AF6E-EC3048BB16F1}" sibTransId="{4FE9A460-0CBC-4F72-8B02-FA5BB8E56FBA}"/>
    <dgm:cxn modelId="{8718FCAB-E1CA-4A47-9596-7B92D5D106B0}" type="presOf" srcId="{5C4C2763-C572-4F5C-BB01-0F23E10536CE}" destId="{CEC68456-4D94-49A2-AED8-7EABD0E115EF}" srcOrd="1" destOrd="0" presId="urn:microsoft.com/office/officeart/2005/8/layout/radial5"/>
    <dgm:cxn modelId="{D5942D11-886C-4129-B70D-F5F0F2ECA07E}" type="presOf" srcId="{1C2AF726-BA7B-400B-B3BD-12AC8A6F650B}" destId="{F87EF43A-C021-4AAA-ACB6-8D574880F006}" srcOrd="0" destOrd="0" presId="urn:microsoft.com/office/officeart/2005/8/layout/radial5"/>
    <dgm:cxn modelId="{D8295C87-C548-4EF6-8333-249272793D91}" type="presOf" srcId="{988007E8-53F8-4479-AF6E-EC3048BB16F1}" destId="{7F9BF170-A633-49C9-BD14-C9784E191040}" srcOrd="1" destOrd="0" presId="urn:microsoft.com/office/officeart/2005/8/layout/radial5"/>
    <dgm:cxn modelId="{223C1DC7-5E7A-4274-8651-F92783661E80}" type="presOf" srcId="{E6E175A5-9B48-43A5-BF45-6C62F5F85549}" destId="{9F0F5F6B-49AF-492A-BCB3-613E5FA74065}" srcOrd="0" destOrd="0" presId="urn:microsoft.com/office/officeart/2005/8/layout/radial5"/>
    <dgm:cxn modelId="{65F8046A-0F9D-483A-A9DB-79DB165260FD}" type="presOf" srcId="{125A45EA-A18C-4440-AB04-71B11C122F02}" destId="{0948C6F5-2122-4376-B283-4D647FD510EA}" srcOrd="0" destOrd="0" presId="urn:microsoft.com/office/officeart/2005/8/layout/radial5"/>
    <dgm:cxn modelId="{241F5F79-11DE-4512-B7BB-8CFAC4AE2716}" srcId="{B89203FC-025F-425D-8E58-AD1B3ABCBB8C}" destId="{F01E5D05-0FEA-4009-8D9D-14DBCE0AC332}" srcOrd="0" destOrd="0" parTransId="{1B66FF63-7014-4F69-99DC-BC5E4BE59EFE}" sibTransId="{443C1854-BE84-4AD0-847C-19841356D25B}"/>
    <dgm:cxn modelId="{B1580D83-BF10-44B2-A253-9FE2D1EED08A}" srcId="{F01E5D05-0FEA-4009-8D9D-14DBCE0AC332}" destId="{1C2AF726-BA7B-400B-B3BD-12AC8A6F650B}" srcOrd="2" destOrd="0" parTransId="{5C4C2763-C572-4F5C-BB01-0F23E10536CE}" sibTransId="{96DBE74B-8C32-42D0-841B-59AADD6F4AA7}"/>
    <dgm:cxn modelId="{ED26A702-8BFC-4646-8891-E2D51CA56EBC}" type="presOf" srcId="{5A6BD7DB-293C-4505-AD19-FCE614B20870}" destId="{5B50FAB2-4F41-4A43-820F-CCADFDEA41D8}" srcOrd="1" destOrd="0" presId="urn:microsoft.com/office/officeart/2005/8/layout/radial5"/>
    <dgm:cxn modelId="{679D49CB-2C72-4120-8510-0B946B921EF3}" type="presOf" srcId="{F01E5D05-0FEA-4009-8D9D-14DBCE0AC332}" destId="{07E5845B-2292-42AB-ACC3-8F81A0E6458C}" srcOrd="0" destOrd="0" presId="urn:microsoft.com/office/officeart/2005/8/layout/radial5"/>
    <dgm:cxn modelId="{AE9981DA-B173-4C49-9245-B27F4C521547}" srcId="{F01E5D05-0FEA-4009-8D9D-14DBCE0AC332}" destId="{E6E175A5-9B48-43A5-BF45-6C62F5F85549}" srcOrd="0" destOrd="0" parTransId="{5A6BD7DB-293C-4505-AD19-FCE614B20870}" sibTransId="{ADE894F6-C880-4C53-B6D3-646940B09F39}"/>
    <dgm:cxn modelId="{3F7F157A-3300-4DBA-82E3-7B2F1BCA45B8}" type="presOf" srcId="{988007E8-53F8-4479-AF6E-EC3048BB16F1}" destId="{ABA8A41F-545A-47EB-B84A-BC7379C64AEB}" srcOrd="0" destOrd="0" presId="urn:microsoft.com/office/officeart/2005/8/layout/radial5"/>
    <dgm:cxn modelId="{5E25E0BE-E84E-4A0B-B140-4D5F34DF9902}" type="presOf" srcId="{5A6BD7DB-293C-4505-AD19-FCE614B20870}" destId="{59B67822-F583-4CC7-A0BA-E7F988565480}" srcOrd="0" destOrd="0" presId="urn:microsoft.com/office/officeart/2005/8/layout/radial5"/>
    <dgm:cxn modelId="{962A2F7F-A958-402F-A91A-04F500896CC0}" type="presParOf" srcId="{14D33E82-7E24-43F9-BCA3-F32FF9FA15DD}" destId="{07E5845B-2292-42AB-ACC3-8F81A0E6458C}" srcOrd="0" destOrd="0" presId="urn:microsoft.com/office/officeart/2005/8/layout/radial5"/>
    <dgm:cxn modelId="{B8FB618C-7DBD-4BA8-A585-4D9579FEAE06}" type="presParOf" srcId="{14D33E82-7E24-43F9-BCA3-F32FF9FA15DD}" destId="{59B67822-F583-4CC7-A0BA-E7F988565480}" srcOrd="1" destOrd="0" presId="urn:microsoft.com/office/officeart/2005/8/layout/radial5"/>
    <dgm:cxn modelId="{5A24840A-5CE4-46A7-BFE1-CA9256F74250}" type="presParOf" srcId="{59B67822-F583-4CC7-A0BA-E7F988565480}" destId="{5B50FAB2-4F41-4A43-820F-CCADFDEA41D8}" srcOrd="0" destOrd="0" presId="urn:microsoft.com/office/officeart/2005/8/layout/radial5"/>
    <dgm:cxn modelId="{B927711A-5EA6-4730-AE5D-55C067669544}" type="presParOf" srcId="{14D33E82-7E24-43F9-BCA3-F32FF9FA15DD}" destId="{9F0F5F6B-49AF-492A-BCB3-613E5FA74065}" srcOrd="2" destOrd="0" presId="urn:microsoft.com/office/officeart/2005/8/layout/radial5"/>
    <dgm:cxn modelId="{5BE113B7-5476-49A4-B6DF-48C41A7540C3}" type="presParOf" srcId="{14D33E82-7E24-43F9-BCA3-F32FF9FA15DD}" destId="{ABA8A41F-545A-47EB-B84A-BC7379C64AEB}" srcOrd="3" destOrd="0" presId="urn:microsoft.com/office/officeart/2005/8/layout/radial5"/>
    <dgm:cxn modelId="{2C30DDC5-2F33-4795-BC3D-97653E688C37}" type="presParOf" srcId="{ABA8A41F-545A-47EB-B84A-BC7379C64AEB}" destId="{7F9BF170-A633-49C9-BD14-C9784E191040}" srcOrd="0" destOrd="0" presId="urn:microsoft.com/office/officeart/2005/8/layout/radial5"/>
    <dgm:cxn modelId="{5B8E8567-7F2B-485F-97AC-A6535E8CD0D0}" type="presParOf" srcId="{14D33E82-7E24-43F9-BCA3-F32FF9FA15DD}" destId="{0948C6F5-2122-4376-B283-4D647FD510EA}" srcOrd="4" destOrd="0" presId="urn:microsoft.com/office/officeart/2005/8/layout/radial5"/>
    <dgm:cxn modelId="{E09ED159-F5B2-499C-B1CE-9B7281A78790}" type="presParOf" srcId="{14D33E82-7E24-43F9-BCA3-F32FF9FA15DD}" destId="{DB8642E5-BE10-480A-A6FE-B54080019051}" srcOrd="5" destOrd="0" presId="urn:microsoft.com/office/officeart/2005/8/layout/radial5"/>
    <dgm:cxn modelId="{BF26B370-199A-4A28-93EC-892735BEE0C2}" type="presParOf" srcId="{DB8642E5-BE10-480A-A6FE-B54080019051}" destId="{CEC68456-4D94-49A2-AED8-7EABD0E115EF}" srcOrd="0" destOrd="0" presId="urn:microsoft.com/office/officeart/2005/8/layout/radial5"/>
    <dgm:cxn modelId="{08B0E9E0-D538-4374-9D81-0F55960B99D7}" type="presParOf" srcId="{14D33E82-7E24-43F9-BCA3-F32FF9FA15DD}" destId="{F87EF43A-C021-4AAA-ACB6-8D574880F006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5845B-2292-42AB-ACC3-8F81A0E6458C}">
      <dsp:nvSpPr>
        <dsp:cNvPr id="0" name=""/>
        <dsp:cNvSpPr/>
      </dsp:nvSpPr>
      <dsp:spPr>
        <a:xfrm>
          <a:off x="1397245" y="316422"/>
          <a:ext cx="1239141" cy="12131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Модуль вызова сервисов СМЭВ</a:t>
          </a:r>
          <a:endParaRPr lang="ru-RU" sz="1400" kern="1200" dirty="0"/>
        </a:p>
      </dsp:txBody>
      <dsp:txXfrm>
        <a:off x="1578713" y="494081"/>
        <a:ext cx="876205" cy="857811"/>
      </dsp:txXfrm>
    </dsp:sp>
    <dsp:sp modelId="{27491822-53BE-4E86-9229-FAE7B1DA0E9C}">
      <dsp:nvSpPr>
        <dsp:cNvPr id="0" name=""/>
        <dsp:cNvSpPr/>
      </dsp:nvSpPr>
      <dsp:spPr>
        <a:xfrm rot="390000">
          <a:off x="2694752" y="921858"/>
          <a:ext cx="2092913" cy="395196"/>
        </a:xfrm>
        <a:prstGeom prst="leftRight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COM</a:t>
          </a:r>
          <a:endParaRPr lang="ru-RU" sz="1600" b="1" kern="1200" dirty="0"/>
        </a:p>
      </dsp:txBody>
      <dsp:txXfrm>
        <a:off x="2793551" y="1020657"/>
        <a:ext cx="1895315" cy="197598"/>
      </dsp:txXfrm>
    </dsp:sp>
    <dsp:sp modelId="{25B48A52-AD71-4B7B-A4AC-C970C06F0A53}">
      <dsp:nvSpPr>
        <dsp:cNvPr id="0" name=""/>
        <dsp:cNvSpPr/>
      </dsp:nvSpPr>
      <dsp:spPr>
        <a:xfrm>
          <a:off x="4908407" y="1439"/>
          <a:ext cx="2964248" cy="2839739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bg1"/>
              </a:solidFill>
            </a:rPr>
            <a:t>Веб приложение</a:t>
          </a:r>
        </a:p>
      </dsp:txBody>
      <dsp:txXfrm>
        <a:off x="5342511" y="417309"/>
        <a:ext cx="2096040" cy="2007999"/>
      </dsp:txXfrm>
    </dsp:sp>
    <dsp:sp modelId="{59B67822-F583-4CC7-A0BA-E7F988565480}">
      <dsp:nvSpPr>
        <dsp:cNvPr id="0" name=""/>
        <dsp:cNvSpPr/>
      </dsp:nvSpPr>
      <dsp:spPr>
        <a:xfrm rot="3358402">
          <a:off x="2202470" y="1581538"/>
          <a:ext cx="780975" cy="389515"/>
        </a:xfrm>
        <a:prstGeom prst="leftRight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 COM</a:t>
          </a:r>
          <a:endParaRPr lang="ru-RU" sz="1600" b="1" kern="1200" dirty="0"/>
        </a:p>
      </dsp:txBody>
      <dsp:txXfrm>
        <a:off x="2228203" y="1611018"/>
        <a:ext cx="664121" cy="233709"/>
      </dsp:txXfrm>
    </dsp:sp>
    <dsp:sp modelId="{9F0F5F6B-49AF-492A-BCB3-613E5FA74065}">
      <dsp:nvSpPr>
        <dsp:cNvPr id="0" name=""/>
        <dsp:cNvSpPr/>
      </dsp:nvSpPr>
      <dsp:spPr>
        <a:xfrm>
          <a:off x="2158774" y="2136462"/>
          <a:ext cx="1779907" cy="62972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Windows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приложение</a:t>
          </a:r>
          <a:endParaRPr lang="ru-RU" sz="1400" kern="1200" dirty="0"/>
        </a:p>
      </dsp:txBody>
      <dsp:txXfrm>
        <a:off x="2419435" y="2228684"/>
        <a:ext cx="1258585" cy="445285"/>
      </dsp:txXfrm>
    </dsp:sp>
    <dsp:sp modelId="{ABA8A41F-545A-47EB-B84A-BC7379C64AEB}">
      <dsp:nvSpPr>
        <dsp:cNvPr id="0" name=""/>
        <dsp:cNvSpPr/>
      </dsp:nvSpPr>
      <dsp:spPr>
        <a:xfrm rot="7485085">
          <a:off x="1043035" y="1557812"/>
          <a:ext cx="766238" cy="433131"/>
        </a:xfrm>
        <a:prstGeom prst="leftRight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.</a:t>
          </a:r>
          <a:r>
            <a:rPr lang="en-US" sz="1400" b="1" kern="1200" dirty="0" err="1" smtClean="0"/>
            <a:t>Net</a:t>
          </a:r>
          <a:r>
            <a:rPr lang="en-US" sz="1400" b="1" kern="1200" dirty="0" smtClean="0"/>
            <a:t>  </a:t>
          </a:r>
          <a:endParaRPr lang="ru-RU" sz="1400" b="1" kern="1200" dirty="0"/>
        </a:p>
      </dsp:txBody>
      <dsp:txXfrm rot="10800000">
        <a:off x="1145038" y="1591057"/>
        <a:ext cx="636299" cy="259879"/>
      </dsp:txXfrm>
    </dsp:sp>
    <dsp:sp modelId="{0948C6F5-2122-4376-B283-4D647FD510EA}">
      <dsp:nvSpPr>
        <dsp:cNvPr id="0" name=""/>
        <dsp:cNvSpPr/>
      </dsp:nvSpPr>
      <dsp:spPr>
        <a:xfrm>
          <a:off x="62376" y="2136473"/>
          <a:ext cx="1786056" cy="63290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Приложение </a:t>
          </a:r>
          <a:r>
            <a:rPr lang="en-US" sz="1400" kern="1200" dirty="0" err="1" smtClean="0"/>
            <a:t>.Net</a:t>
          </a:r>
          <a:endParaRPr lang="ru-RU" sz="1400" kern="1200" dirty="0"/>
        </a:p>
      </dsp:txBody>
      <dsp:txXfrm>
        <a:off x="323938" y="2229159"/>
        <a:ext cx="1262932" cy="447531"/>
      </dsp:txXfrm>
    </dsp:sp>
    <dsp:sp modelId="{2C3D898F-8F50-4C53-B8FB-A4117F5C5AFE}">
      <dsp:nvSpPr>
        <dsp:cNvPr id="0" name=""/>
        <dsp:cNvSpPr/>
      </dsp:nvSpPr>
      <dsp:spPr>
        <a:xfrm rot="11702684">
          <a:off x="972434" y="626614"/>
          <a:ext cx="411831" cy="142010"/>
        </a:xfrm>
        <a:prstGeom prst="leftRight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 rot="10800000">
        <a:off x="1014307" y="660545"/>
        <a:ext cx="369228" cy="85206"/>
      </dsp:txXfrm>
    </dsp:sp>
    <dsp:sp modelId="{CD598D71-1787-473E-BA3B-BFF348E6BB45}">
      <dsp:nvSpPr>
        <dsp:cNvPr id="0" name=""/>
        <dsp:cNvSpPr/>
      </dsp:nvSpPr>
      <dsp:spPr>
        <a:xfrm>
          <a:off x="74140" y="218246"/>
          <a:ext cx="878710" cy="60133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UI </a:t>
          </a:r>
          <a:r>
            <a:rPr lang="ru-RU" sz="1400" kern="1200" dirty="0" smtClean="0"/>
            <a:t>модуля</a:t>
          </a:r>
          <a:endParaRPr lang="ru-RU" sz="1400" kern="1200" dirty="0"/>
        </a:p>
      </dsp:txBody>
      <dsp:txXfrm>
        <a:off x="202824" y="306310"/>
        <a:ext cx="621342" cy="425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1EF02-CE04-4F73-A2BC-9193878825E1}">
      <dsp:nvSpPr>
        <dsp:cNvPr id="0" name=""/>
        <dsp:cNvSpPr/>
      </dsp:nvSpPr>
      <dsp:spPr>
        <a:xfrm>
          <a:off x="7" y="680419"/>
          <a:ext cx="1150440" cy="1150440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Web</a:t>
          </a:r>
          <a:r>
            <a:rPr lang="ru-RU" sz="1400" kern="1200" dirty="0" smtClean="0"/>
            <a:t> браузер</a:t>
          </a:r>
          <a:endParaRPr lang="ru-RU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Java Script</a:t>
          </a:r>
          <a:endParaRPr lang="ru-RU" sz="1100" kern="1200" dirty="0"/>
        </a:p>
      </dsp:txBody>
      <dsp:txXfrm>
        <a:off x="168485" y="848897"/>
        <a:ext cx="813484" cy="813484"/>
      </dsp:txXfrm>
    </dsp:sp>
    <dsp:sp modelId="{1D8064CB-2536-46EF-9A0B-005D4F2D2217}">
      <dsp:nvSpPr>
        <dsp:cNvPr id="0" name=""/>
        <dsp:cNvSpPr/>
      </dsp:nvSpPr>
      <dsp:spPr>
        <a:xfrm rot="19651340">
          <a:off x="1033633" y="736066"/>
          <a:ext cx="403608" cy="198671"/>
        </a:xfrm>
        <a:prstGeom prst="leftRightArrow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038294" y="791802"/>
        <a:ext cx="344007" cy="119203"/>
      </dsp:txXfrm>
    </dsp:sp>
    <dsp:sp modelId="{353AA473-031C-4EF0-9DAB-D14ED3E1A5A4}">
      <dsp:nvSpPr>
        <dsp:cNvPr id="0" name=""/>
        <dsp:cNvSpPr/>
      </dsp:nvSpPr>
      <dsp:spPr>
        <a:xfrm>
          <a:off x="1348235" y="0"/>
          <a:ext cx="933202" cy="933202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Web </a:t>
          </a:r>
          <a:r>
            <a:rPr lang="ru-RU" sz="1200" kern="1200" dirty="0" smtClean="0"/>
            <a:t>сервер</a:t>
          </a:r>
          <a:endParaRPr lang="ru-RU" sz="1200" kern="1200" dirty="0"/>
        </a:p>
      </dsp:txBody>
      <dsp:txXfrm>
        <a:off x="1484899" y="136664"/>
        <a:ext cx="659874" cy="659874"/>
      </dsp:txXfrm>
    </dsp:sp>
    <dsp:sp modelId="{95277940-9D71-4B86-95E8-BB01A44944D5}">
      <dsp:nvSpPr>
        <dsp:cNvPr id="0" name=""/>
        <dsp:cNvSpPr/>
      </dsp:nvSpPr>
      <dsp:spPr>
        <a:xfrm rot="3805274">
          <a:off x="1955109" y="988818"/>
          <a:ext cx="323913" cy="163758"/>
        </a:xfrm>
        <a:prstGeom prst="leftRightArrow">
          <a:avLst/>
        </a:prstGeom>
        <a:gradFill rotWithShape="0">
          <a:gsLst>
            <a:gs pos="0">
              <a:schemeClr val="accent2">
                <a:shade val="90000"/>
                <a:hueOff val="-20501"/>
                <a:satOff val="-3472"/>
                <a:lumOff val="160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20501"/>
                <a:satOff val="-3472"/>
                <a:lumOff val="160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20501"/>
                <a:satOff val="-3472"/>
                <a:lumOff val="160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968682" y="999602"/>
        <a:ext cx="274786" cy="98254"/>
      </dsp:txXfrm>
    </dsp:sp>
    <dsp:sp modelId="{EFBD3A22-D822-4970-BD35-999050F1DC3D}">
      <dsp:nvSpPr>
        <dsp:cNvPr id="0" name=""/>
        <dsp:cNvSpPr/>
      </dsp:nvSpPr>
      <dsp:spPr>
        <a:xfrm>
          <a:off x="2022347" y="1231964"/>
          <a:ext cx="702021" cy="702021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Сервер приложений</a:t>
          </a:r>
          <a:endParaRPr lang="ru-RU" sz="1050" kern="1200" dirty="0"/>
        </a:p>
      </dsp:txBody>
      <dsp:txXfrm>
        <a:off x="2125156" y="1334773"/>
        <a:ext cx="496403" cy="496403"/>
      </dsp:txXfrm>
    </dsp:sp>
    <dsp:sp modelId="{57522B55-EB0F-486F-99DF-99593598FFC2}">
      <dsp:nvSpPr>
        <dsp:cNvPr id="0" name=""/>
        <dsp:cNvSpPr/>
      </dsp:nvSpPr>
      <dsp:spPr>
        <a:xfrm rot="11419035">
          <a:off x="1446607" y="1287437"/>
          <a:ext cx="477768" cy="388273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1562147" y="1375523"/>
        <a:ext cx="361286" cy="232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5845B-2292-42AB-ACC3-8F81A0E6458C}">
      <dsp:nvSpPr>
        <dsp:cNvPr id="0" name=""/>
        <dsp:cNvSpPr/>
      </dsp:nvSpPr>
      <dsp:spPr>
        <a:xfrm>
          <a:off x="3298673" y="4183575"/>
          <a:ext cx="1093744" cy="1105875"/>
        </a:xfrm>
        <a:prstGeom prst="ellipse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Фасад МВС</a:t>
          </a:r>
          <a:endParaRPr lang="ru-RU" sz="1800" kern="1200" dirty="0"/>
        </a:p>
      </dsp:txBody>
      <dsp:txXfrm>
        <a:off x="3458848" y="4345527"/>
        <a:ext cx="773394" cy="781971"/>
      </dsp:txXfrm>
    </dsp:sp>
    <dsp:sp modelId="{59B67822-F583-4CC7-A0BA-E7F988565480}">
      <dsp:nvSpPr>
        <dsp:cNvPr id="0" name=""/>
        <dsp:cNvSpPr/>
      </dsp:nvSpPr>
      <dsp:spPr>
        <a:xfrm rot="21598710">
          <a:off x="4458802" y="4463208"/>
          <a:ext cx="1815084" cy="545467"/>
        </a:xfrm>
        <a:prstGeom prst="leftRightArrow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   COM</a:t>
          </a:r>
          <a:endParaRPr lang="ru-RU" sz="1800" b="1" kern="1200" dirty="0"/>
        </a:p>
      </dsp:txBody>
      <dsp:txXfrm>
        <a:off x="4458802" y="4572332"/>
        <a:ext cx="1651444" cy="327281"/>
      </dsp:txXfrm>
    </dsp:sp>
    <dsp:sp modelId="{9F0F5F6B-49AF-492A-BCB3-613E5FA74065}">
      <dsp:nvSpPr>
        <dsp:cNvPr id="0" name=""/>
        <dsp:cNvSpPr/>
      </dsp:nvSpPr>
      <dsp:spPr>
        <a:xfrm>
          <a:off x="6400513" y="4181088"/>
          <a:ext cx="1520556" cy="11083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Windows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приложение</a:t>
          </a:r>
          <a:endParaRPr lang="ru-RU" sz="1400" kern="1200" dirty="0"/>
        </a:p>
      </dsp:txBody>
      <dsp:txXfrm>
        <a:off x="6623193" y="4343404"/>
        <a:ext cx="1075196" cy="783730"/>
      </dsp:txXfrm>
    </dsp:sp>
    <dsp:sp modelId="{ABA8A41F-545A-47EB-B84A-BC7379C64AEB}">
      <dsp:nvSpPr>
        <dsp:cNvPr id="0" name=""/>
        <dsp:cNvSpPr/>
      </dsp:nvSpPr>
      <dsp:spPr>
        <a:xfrm rot="10786679">
          <a:off x="1786158" y="4483339"/>
          <a:ext cx="1433221" cy="516752"/>
        </a:xfrm>
        <a:prstGeom prst="leftRightArrow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.</a:t>
          </a:r>
          <a:r>
            <a:rPr lang="en-US" sz="1800" b="1" kern="1200" dirty="0" err="1" smtClean="0"/>
            <a:t>Net</a:t>
          </a:r>
          <a:endParaRPr lang="ru-RU" sz="1800" b="1" kern="1200" dirty="0"/>
        </a:p>
      </dsp:txBody>
      <dsp:txXfrm rot="10800000">
        <a:off x="1941183" y="4586389"/>
        <a:ext cx="1278195" cy="310052"/>
      </dsp:txXfrm>
    </dsp:sp>
    <dsp:sp modelId="{0948C6F5-2122-4376-B283-4D647FD510EA}">
      <dsp:nvSpPr>
        <dsp:cNvPr id="0" name=""/>
        <dsp:cNvSpPr/>
      </dsp:nvSpPr>
      <dsp:spPr>
        <a:xfrm>
          <a:off x="0" y="4206954"/>
          <a:ext cx="1657642" cy="108249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Приложение </a:t>
          </a:r>
          <a:r>
            <a:rPr lang="en-US" sz="1400" kern="1200" dirty="0" err="1" smtClean="0"/>
            <a:t>.Net</a:t>
          </a:r>
          <a:endParaRPr lang="ru-RU" sz="1400" kern="1200" dirty="0"/>
        </a:p>
      </dsp:txBody>
      <dsp:txXfrm>
        <a:off x="242756" y="4365482"/>
        <a:ext cx="1172130" cy="765440"/>
      </dsp:txXfrm>
    </dsp:sp>
    <dsp:sp modelId="{DB8642E5-BE10-480A-A6FE-B54080019051}">
      <dsp:nvSpPr>
        <dsp:cNvPr id="0" name=""/>
        <dsp:cNvSpPr/>
      </dsp:nvSpPr>
      <dsp:spPr>
        <a:xfrm rot="16200000">
          <a:off x="3441904" y="3522090"/>
          <a:ext cx="771355" cy="433677"/>
        </a:xfrm>
        <a:prstGeom prst="leftRightArrow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3506956" y="3673877"/>
        <a:ext cx="641252" cy="260207"/>
      </dsp:txXfrm>
    </dsp:sp>
    <dsp:sp modelId="{F87EF43A-C021-4AAA-ACB6-8D574880F006}">
      <dsp:nvSpPr>
        <dsp:cNvPr id="0" name=""/>
        <dsp:cNvSpPr/>
      </dsp:nvSpPr>
      <dsp:spPr>
        <a:xfrm>
          <a:off x="4774895" y="897830"/>
          <a:ext cx="3454657" cy="2426693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Ядро МВС</a:t>
          </a:r>
          <a:r>
            <a:rPr lang="ru-RU" sz="1800" kern="1200" dirty="0" smtClean="0"/>
            <a:t>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Формирование </a:t>
          </a:r>
          <a:r>
            <a:rPr lang="en-US" sz="1200" kern="1200" dirty="0" smtClean="0"/>
            <a:t>SOAP </a:t>
          </a:r>
          <a:r>
            <a:rPr lang="ru-RU" sz="1200" kern="1200" dirty="0" smtClean="0"/>
            <a:t>сообщений в формате МР СМЭВ (в. 2.4.4 – 2.5.6)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Подписание сообщений  ЭП-СП и ЭП-ОВ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Проверка ЭП ответов сервиса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Сообщения с вложениями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Обработка служебных заголовков СМЭВ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Поддержка синхронных/асинхронных методов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Логирование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исх</a:t>
          </a:r>
          <a:r>
            <a:rPr lang="ru-RU" sz="1200" kern="1200" dirty="0" smtClean="0"/>
            <a:t>\</a:t>
          </a:r>
          <a:r>
            <a:rPr lang="ru-RU" sz="1200" kern="1200" dirty="0" err="1" smtClean="0"/>
            <a:t>вх</a:t>
          </a:r>
          <a:r>
            <a:rPr lang="ru-RU" sz="1200" kern="1200" dirty="0" smtClean="0"/>
            <a:t> </a:t>
          </a:r>
          <a:r>
            <a:rPr lang="en-US" sz="1200" kern="1200" dirty="0" smtClean="0"/>
            <a:t>SOAP </a:t>
          </a:r>
          <a:r>
            <a:rPr lang="ru-RU" sz="1200" kern="1200" dirty="0" smtClean="0"/>
            <a:t>сообщений</a:t>
          </a:r>
        </a:p>
      </dsp:txBody>
      <dsp:txXfrm>
        <a:off x="4893356" y="1016291"/>
        <a:ext cx="3217735" cy="2189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F5B4-8E23-4B85-9183-EE000A896B0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2719D-22A7-400A-B8D4-2998442C9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23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2719D-22A7-400A-B8D4-2998442C9F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7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9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5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8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49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5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9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29936-67BB-4BE5-A992-17698E64A6F0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3912D-5A7A-4D38-8F6A-98EC25131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74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ap.ru/" TargetMode="External"/><Relationship Id="rId2" Type="http://schemas.openxmlformats.org/officeDocument/2006/relationships/hyperlink" Target="mailto:info@incap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Temp\logo_inc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404664"/>
            <a:ext cx="3137615" cy="158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820" y="3717032"/>
            <a:ext cx="7772400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Модуль вызова сервисов СМЭВ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00800" cy="1008112"/>
          </a:xfrm>
        </p:spPr>
        <p:txBody>
          <a:bodyPr>
            <a:noAutofit/>
          </a:bodyPr>
          <a:lstStyle/>
          <a:p>
            <a:r>
              <a:rPr lang="ru-RU" sz="1800" dirty="0"/>
              <a:t>Комплексная система обеспечения межведомственного электронного взаимодействия региональных и федеральных органов исполнительной власти на базе СМЭВ </a:t>
            </a:r>
          </a:p>
        </p:txBody>
      </p:sp>
    </p:spTree>
    <p:extLst>
      <p:ext uri="{BB962C8B-B14F-4D97-AF65-F5344CB8AC3E}">
        <p14:creationId xmlns:p14="http://schemas.microsoft.com/office/powerpoint/2010/main" val="32382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4086" y="159806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6" name="Выноска-облако 5"/>
          <p:cNvSpPr/>
          <p:nvPr/>
        </p:nvSpPr>
        <p:spPr>
          <a:xfrm>
            <a:off x="581868" y="2204864"/>
            <a:ext cx="8003232" cy="1008112"/>
          </a:xfrm>
          <a:prstGeom prst="cloudCallout">
            <a:avLst>
              <a:gd name="adj1" fmla="val 40783"/>
              <a:gd name="adj2" fmla="val -21826"/>
            </a:avLst>
          </a:prstGeom>
          <a:gradFill>
            <a:gsLst>
              <a:gs pos="0">
                <a:schemeClr val="accent1">
                  <a:shade val="51000"/>
                  <a:satMod val="130000"/>
                  <a:lumMod val="0"/>
                  <a:lumOff val="100000"/>
                </a:schemeClr>
              </a:gs>
              <a:gs pos="67000">
                <a:schemeClr val="accent1">
                  <a:shade val="93000"/>
                  <a:satMod val="130000"/>
                  <a:lumMod val="49000"/>
                  <a:lumOff val="51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СМЭВ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Схема прохождения запросов к ФОИВ через МВС и СМЭВ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0168" y="3861048"/>
            <a:ext cx="8075241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Модуль вызова сервисов СМЭВ</a:t>
            </a:r>
          </a:p>
        </p:txBody>
      </p:sp>
      <p:sp>
        <p:nvSpPr>
          <p:cNvPr id="13" name="Двойная стрелка вверх/вниз 12"/>
          <p:cNvSpPr/>
          <p:nvPr/>
        </p:nvSpPr>
        <p:spPr>
          <a:xfrm>
            <a:off x="2022028" y="3227351"/>
            <a:ext cx="260226" cy="50405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3606204" y="3227351"/>
            <a:ext cx="260226" cy="50405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5406404" y="3227351"/>
            <a:ext cx="260226" cy="50405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7062588" y="3227351"/>
            <a:ext cx="260226" cy="50405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0168" y="1063402"/>
            <a:ext cx="1800000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ФОИВ «А»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55776" y="1063402"/>
            <a:ext cx="1800000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ФОИВ «</a:t>
            </a:r>
            <a:r>
              <a:rPr lang="en-US" dirty="0" smtClean="0"/>
              <a:t>B</a:t>
            </a:r>
            <a:r>
              <a:rPr lang="ru-RU" dirty="0" smtClean="0"/>
              <a:t>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66630" y="1053530"/>
            <a:ext cx="1800000" cy="57606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ФОИВ «</a:t>
            </a:r>
            <a:r>
              <a:rPr lang="en-US" dirty="0" smtClean="0"/>
              <a:t>C</a:t>
            </a:r>
            <a:r>
              <a:rPr lang="ru-RU" dirty="0" smtClean="0"/>
              <a:t>»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85100" y="1063402"/>
            <a:ext cx="180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ФОИВ «</a:t>
            </a:r>
            <a:r>
              <a:rPr lang="en-US" dirty="0" smtClean="0"/>
              <a:t>D</a:t>
            </a:r>
            <a:r>
              <a:rPr lang="ru-RU" dirty="0" smtClean="0"/>
              <a:t>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3503" y="5494312"/>
            <a:ext cx="1800000" cy="720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/>
              <a:t>АРМ Приложение 1</a:t>
            </a:r>
          </a:p>
        </p:txBody>
      </p:sp>
      <p:sp>
        <p:nvSpPr>
          <p:cNvPr id="20" name="Двойная стрелка вверх/вниз 19"/>
          <p:cNvSpPr/>
          <p:nvPr/>
        </p:nvSpPr>
        <p:spPr>
          <a:xfrm>
            <a:off x="1250055" y="1723191"/>
            <a:ext cx="260226" cy="504000"/>
          </a:xfrm>
          <a:prstGeom prst="up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3606204" y="1700808"/>
            <a:ext cx="260226" cy="504000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верх/вниз 21"/>
          <p:cNvSpPr/>
          <p:nvPr/>
        </p:nvSpPr>
        <p:spPr>
          <a:xfrm>
            <a:off x="5406404" y="1700808"/>
            <a:ext cx="260226" cy="504000"/>
          </a:xfrm>
          <a:prstGeom prst="up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верх/вниз 22"/>
          <p:cNvSpPr/>
          <p:nvPr/>
        </p:nvSpPr>
        <p:spPr>
          <a:xfrm>
            <a:off x="7554987" y="1723191"/>
            <a:ext cx="260226" cy="504000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529111" y="5494312"/>
            <a:ext cx="1800000" cy="720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АРМ Приложение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39965" y="5484440"/>
            <a:ext cx="1800000" cy="720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АРМ Приложение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58435" y="5494312"/>
            <a:ext cx="1800000" cy="7200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0"/>
                  <a:shade val="30000"/>
                  <a:satMod val="115000"/>
                </a:schemeClr>
              </a:gs>
              <a:gs pos="50000">
                <a:schemeClr val="accent4">
                  <a:lumMod val="50000"/>
                  <a:shade val="67500"/>
                  <a:satMod val="115000"/>
                </a:schemeClr>
              </a:gs>
              <a:gs pos="100000">
                <a:schemeClr val="accent4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АРМ Приложение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8" name="Двойная стрелка вверх/вниз 27"/>
          <p:cNvSpPr/>
          <p:nvPr/>
        </p:nvSpPr>
        <p:spPr>
          <a:xfrm>
            <a:off x="1223390" y="4819535"/>
            <a:ext cx="260226" cy="504000"/>
          </a:xfrm>
          <a:prstGeom prst="upDownArrow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войная стрелка вверх/вниз 28"/>
          <p:cNvSpPr/>
          <p:nvPr/>
        </p:nvSpPr>
        <p:spPr>
          <a:xfrm>
            <a:off x="3298998" y="4851136"/>
            <a:ext cx="260226" cy="504000"/>
          </a:xfrm>
          <a:prstGeom prst="upDownArrow">
            <a:avLst/>
          </a:pr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войная стрелка вверх/вниз 29"/>
          <p:cNvSpPr/>
          <p:nvPr/>
        </p:nvSpPr>
        <p:spPr>
          <a:xfrm>
            <a:off x="5509852" y="4797152"/>
            <a:ext cx="260226" cy="504000"/>
          </a:xfrm>
          <a:prstGeom prst="upDownArrow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войная стрелка вверх/вниз 30"/>
          <p:cNvSpPr/>
          <p:nvPr/>
        </p:nvSpPr>
        <p:spPr>
          <a:xfrm>
            <a:off x="7528322" y="4829822"/>
            <a:ext cx="260226" cy="504000"/>
          </a:xfrm>
          <a:prstGeom prst="upDownArrow">
            <a:avLst/>
          </a:prstGeom>
          <a:gradFill flip="none" rotWithShape="1">
            <a:gsLst>
              <a:gs pos="0">
                <a:schemeClr val="accent4">
                  <a:lumMod val="50000"/>
                  <a:shade val="30000"/>
                  <a:satMod val="115000"/>
                </a:schemeClr>
              </a:gs>
              <a:gs pos="50000">
                <a:schemeClr val="accent4">
                  <a:lumMod val="50000"/>
                  <a:shade val="67500"/>
                  <a:satMod val="115000"/>
                </a:schemeClr>
              </a:gs>
              <a:gs pos="100000">
                <a:schemeClr val="accent4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85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2952328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МВС полностью </a:t>
            </a:r>
            <a:r>
              <a:rPr lang="ru-RU" sz="1400" dirty="0"/>
              <a:t>поддерживает «Методические рекомендации по разработке электронных сервисов и применению технологии электронной подписи при межведомственном электронном взаимодействии</a:t>
            </a:r>
            <a:r>
              <a:rPr lang="ru-RU" sz="1400" dirty="0" smtClean="0"/>
              <a:t>» выдвинутые </a:t>
            </a:r>
            <a:r>
              <a:rPr lang="ru-RU" sz="1400" dirty="0" err="1" smtClean="0"/>
              <a:t>Минкомсвязи</a:t>
            </a:r>
            <a:r>
              <a:rPr lang="ru-RU" sz="1400" dirty="0" smtClean="0"/>
              <a:t> РФ для участников межведомственного электронного взаимодействия</a:t>
            </a:r>
          </a:p>
          <a:p>
            <a:r>
              <a:rPr lang="ru-RU" sz="1400" dirty="0" smtClean="0"/>
              <a:t>Особенности и сложности использования сервисов ФОИВ-</a:t>
            </a:r>
            <a:r>
              <a:rPr lang="ru-RU" sz="1400" dirty="0" err="1" smtClean="0"/>
              <a:t>ов</a:t>
            </a:r>
            <a:r>
              <a:rPr lang="ru-RU" sz="1400" dirty="0" smtClean="0"/>
              <a:t> скрыты от сторонних приложений использующих МВС. Для каждого метода любого сервиса, предоставляется простая и понятная функция отправки запроса и получения результатов</a:t>
            </a:r>
          </a:p>
          <a:p>
            <a:r>
              <a:rPr lang="ru-RU" sz="1400" dirty="0" smtClean="0"/>
              <a:t>Все сообщения подписываются в соответствии с «</a:t>
            </a:r>
            <a:r>
              <a:rPr lang="en-US" sz="1400" dirty="0" smtClean="0"/>
              <a:t>ГОСТ </a:t>
            </a:r>
            <a:r>
              <a:rPr lang="en-US" sz="1400" dirty="0"/>
              <a:t>Р </a:t>
            </a:r>
            <a:r>
              <a:rPr lang="en-US" sz="1400" dirty="0" smtClean="0"/>
              <a:t>34.10-2001</a:t>
            </a:r>
            <a:r>
              <a:rPr lang="ru-RU" sz="1400" dirty="0" smtClean="0"/>
              <a:t>»</a:t>
            </a:r>
          </a:p>
          <a:p>
            <a:r>
              <a:rPr lang="ru-RU" sz="1400" dirty="0" smtClean="0"/>
              <a:t>МВС реализует работу с ЭЦП пользователей</a:t>
            </a:r>
          </a:p>
          <a:p>
            <a:r>
              <a:rPr lang="ru-RU" sz="1400" dirty="0" smtClean="0"/>
              <a:t>Поддерживаются синхронные и асинхронные методы взаимодействия с сервисами ФОИВ</a:t>
            </a:r>
          </a:p>
          <a:p>
            <a:r>
              <a:rPr lang="ru-RU" sz="1400" dirty="0" smtClean="0"/>
              <a:t>Поддерживается передача вложений</a:t>
            </a:r>
          </a:p>
          <a:p>
            <a:r>
              <a:rPr lang="ru-RU" sz="1400" dirty="0" smtClean="0"/>
              <a:t>Обеспечивает интерфейсы </a:t>
            </a:r>
            <a:r>
              <a:rPr lang="en-US" sz="1400" dirty="0" err="1" smtClean="0"/>
              <a:t>.Net</a:t>
            </a:r>
            <a:r>
              <a:rPr lang="en-US" sz="1400" dirty="0" smtClean="0"/>
              <a:t> </a:t>
            </a:r>
            <a:r>
              <a:rPr lang="ru-RU" sz="1400" dirty="0"/>
              <a:t>и </a:t>
            </a:r>
            <a:r>
              <a:rPr lang="en-US" sz="1400" dirty="0" smtClean="0"/>
              <a:t>COM </a:t>
            </a:r>
            <a:r>
              <a:rPr lang="ru-RU" sz="1400" dirty="0" smtClean="0"/>
              <a:t>для интеграции со сторонними приложениями:</a:t>
            </a:r>
            <a:endParaRPr lang="ru-RU" sz="1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74638"/>
            <a:ext cx="864096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dirty="0" smtClean="0"/>
              <a:t>Ключевые особенности «Модуля </a:t>
            </a:r>
            <a:r>
              <a:rPr lang="ru-RU" sz="2400" dirty="0"/>
              <a:t>вызова сервисов </a:t>
            </a:r>
            <a:r>
              <a:rPr lang="ru-RU" sz="2400" dirty="0" smtClean="0"/>
              <a:t>СМЭВ»(МВС)</a:t>
            </a:r>
            <a:endParaRPr lang="ru-RU" sz="2400" dirty="0"/>
          </a:p>
        </p:txBody>
      </p:sp>
      <p:graphicFrame>
        <p:nvGraphicFramePr>
          <p:cNvPr id="5" name="Объект 3">
            <a:hlinkClick r:id="" action="ppaction://hlinkshowjump?jump=nextslide" highlightClick="1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879146"/>
              </p:ext>
            </p:extLst>
          </p:nvPr>
        </p:nvGraphicFramePr>
        <p:xfrm>
          <a:off x="539552" y="3789040"/>
          <a:ext cx="8147248" cy="2841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08985791"/>
              </p:ext>
            </p:extLst>
          </p:nvPr>
        </p:nvGraphicFramePr>
        <p:xfrm>
          <a:off x="5436096" y="3933056"/>
          <a:ext cx="2880320" cy="2709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244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491880" y="778669"/>
            <a:ext cx="5397574" cy="1520757"/>
          </a:xfrm>
          <a:prstGeom prst="roundRect">
            <a:avLst>
              <a:gd name="adj" fmla="val 28765"/>
            </a:avLst>
          </a:prstGeom>
          <a:gradFill flip="none" rotWithShape="1">
            <a:gsLst>
              <a:gs pos="7000">
                <a:schemeClr val="accent1">
                  <a:tint val="50000"/>
                  <a:satMod val="300000"/>
                  <a:alpha val="0"/>
                </a:schemeClr>
              </a:gs>
              <a:gs pos="59000">
                <a:srgbClr val="D2E2FF"/>
              </a:gs>
              <a:gs pos="26000">
                <a:schemeClr val="accent1">
                  <a:tint val="37000"/>
                  <a:satMod val="300000"/>
                  <a:alpha val="6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t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Адаптер сервиса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75856" y="966762"/>
            <a:ext cx="5541590" cy="1598142"/>
          </a:xfrm>
          <a:prstGeom prst="roundRect">
            <a:avLst>
              <a:gd name="adj" fmla="val 28765"/>
            </a:avLst>
          </a:prstGeom>
          <a:gradFill flip="none" rotWithShape="1">
            <a:gsLst>
              <a:gs pos="7000">
                <a:schemeClr val="accent1">
                  <a:tint val="50000"/>
                  <a:satMod val="300000"/>
                  <a:alpha val="0"/>
                </a:schemeClr>
              </a:gs>
              <a:gs pos="59000">
                <a:srgbClr val="D2E2FF"/>
              </a:gs>
              <a:gs pos="26000">
                <a:schemeClr val="accent1">
                  <a:tint val="37000"/>
                  <a:satMod val="300000"/>
                  <a:alpha val="6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t" anchorCtr="1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Адаптер сервиса ФОИВ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267744" y="1412776"/>
            <a:ext cx="6419006" cy="3266000"/>
          </a:xfrm>
          <a:prstGeom prst="roundRect">
            <a:avLst>
              <a:gd name="adj" fmla="val 29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251520" y="4246728"/>
            <a:ext cx="1281720" cy="86409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UI </a:t>
            </a:r>
            <a:r>
              <a:rPr lang="ru-RU" dirty="0" smtClean="0"/>
              <a:t>МВС</a:t>
            </a:r>
            <a:endParaRPr lang="ru-RU" dirty="0"/>
          </a:p>
        </p:txBody>
      </p:sp>
      <p:sp>
        <p:nvSpPr>
          <p:cNvPr id="18" name="Двойная стрелка влево/вправо 17"/>
          <p:cNvSpPr/>
          <p:nvPr/>
        </p:nvSpPr>
        <p:spPr>
          <a:xfrm rot="9148705">
            <a:off x="1466756" y="4143065"/>
            <a:ext cx="1118979" cy="257048"/>
          </a:xfrm>
          <a:prstGeom prst="left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4343" y="188640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Распределение компетенции между слоями МВС</a:t>
            </a:r>
            <a:endParaRPr lang="ru-RU" sz="2400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152471" y="810542"/>
            <a:ext cx="1910383" cy="889992"/>
          </a:xfrm>
          <a:prstGeom prst="cloudCallout">
            <a:avLst>
              <a:gd name="adj1" fmla="val 40783"/>
              <a:gd name="adj2" fmla="val -21826"/>
            </a:avLst>
          </a:prstGeom>
          <a:gradFill>
            <a:gsLst>
              <a:gs pos="0">
                <a:schemeClr val="accent1">
                  <a:shade val="51000"/>
                  <a:satMod val="130000"/>
                  <a:lumMod val="0"/>
                  <a:lumOff val="100000"/>
                </a:schemeClr>
              </a:gs>
              <a:gs pos="67000">
                <a:schemeClr val="accent1">
                  <a:shade val="93000"/>
                  <a:satMod val="130000"/>
                  <a:lumMod val="49000"/>
                  <a:lumOff val="51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СМЭВ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13055262">
            <a:off x="1523863" y="1835928"/>
            <a:ext cx="1063374" cy="422212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8" name="Скругленный прямоугольник 7"/>
          <p:cNvSpPr/>
          <p:nvPr/>
        </p:nvSpPr>
        <p:spPr>
          <a:xfrm>
            <a:off x="2555776" y="1398810"/>
            <a:ext cx="6130974" cy="3279966"/>
          </a:xfrm>
          <a:prstGeom prst="roundRect">
            <a:avLst>
              <a:gd name="adj" fmla="val 28765"/>
            </a:avLst>
          </a:prstGeom>
          <a:gradFill flip="none" rotWithShape="1">
            <a:gsLst>
              <a:gs pos="7000">
                <a:schemeClr val="accent1">
                  <a:tint val="50000"/>
                  <a:satMod val="300000"/>
                  <a:alpha val="0"/>
                </a:schemeClr>
              </a:gs>
              <a:gs pos="59000">
                <a:srgbClr val="D2E2FF"/>
              </a:gs>
              <a:gs pos="26000">
                <a:schemeClr val="accent1">
                  <a:tint val="37000"/>
                  <a:satMod val="300000"/>
                  <a:alpha val="6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dirty="0"/>
              <a:t>Адаптер сервиса ФОИВ</a:t>
            </a:r>
            <a:r>
              <a:rPr lang="ru-RU" sz="1400" dirty="0" smtClean="0">
                <a:solidFill>
                  <a:schemeClr val="tx1"/>
                </a:solidFill>
              </a:rPr>
              <a:t>:</a:t>
            </a:r>
          </a:p>
          <a:p>
            <a:pPr lvl="0"/>
            <a:endParaRPr lang="ru-RU" sz="1200" dirty="0" smtClean="0"/>
          </a:p>
          <a:p>
            <a:pPr lvl="0"/>
            <a:r>
              <a:rPr lang="ru-RU" sz="1400" dirty="0" smtClean="0"/>
              <a:t>Подключение </a:t>
            </a:r>
            <a:r>
              <a:rPr lang="ru-RU" sz="1400" dirty="0"/>
              <a:t>сервиса</a:t>
            </a:r>
          </a:p>
          <a:p>
            <a:pPr lvl="0"/>
            <a:r>
              <a:rPr lang="ru-RU" sz="1400" dirty="0"/>
              <a:t>Формирование запроса</a:t>
            </a:r>
          </a:p>
          <a:p>
            <a:pPr lvl="0"/>
            <a:r>
              <a:rPr lang="ru-RU" sz="1400" dirty="0"/>
              <a:t>Обработка результата</a:t>
            </a:r>
          </a:p>
          <a:p>
            <a:pPr lvl="0"/>
            <a:r>
              <a:rPr lang="ru-RU" sz="1400" dirty="0"/>
              <a:t>Реализация объектной </a:t>
            </a:r>
            <a:endParaRPr lang="en-US" sz="1400" dirty="0" smtClean="0"/>
          </a:p>
          <a:p>
            <a:pPr lvl="0"/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ru-RU" sz="1400" dirty="0" smtClean="0"/>
              <a:t>модели </a:t>
            </a:r>
            <a:r>
              <a:rPr lang="ru-RU" sz="1400" dirty="0"/>
              <a:t>сервиса</a:t>
            </a:r>
          </a:p>
          <a:p>
            <a:pPr lvl="0"/>
            <a:r>
              <a:rPr lang="ru-RU" sz="1400" dirty="0"/>
              <a:t>Спец. настройки сервиса</a:t>
            </a: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6" name="Объект 3">
            <a:hlinkClick r:id="" action="ppaction://hlinkshowjump?jump=nextslide" highlightClick="1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380718"/>
              </p:ext>
            </p:extLst>
          </p:nvPr>
        </p:nvGraphicFramePr>
        <p:xfrm>
          <a:off x="457200" y="1371894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86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dirty="0"/>
              <a:t>Возможности подключения </a:t>
            </a:r>
            <a:r>
              <a:rPr lang="ru-RU" sz="2400" dirty="0" smtClean="0"/>
              <a:t>АРМ </a:t>
            </a:r>
            <a:r>
              <a:rPr lang="ru-RU" sz="2400" dirty="0"/>
              <a:t>к сети </a:t>
            </a:r>
            <a:r>
              <a:rPr lang="ru-RU" sz="2400" dirty="0" smtClean="0"/>
              <a:t>СМЭВ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Возможность подключения АРМ не находящихся в сети СМЭВ, к этой сети через специальный «Сервис доступа к СМЭВ» являющийся туннельным прокси-сервисом для </a:t>
            </a:r>
            <a:r>
              <a:rPr lang="en-US" sz="2000" dirty="0" smtClean="0"/>
              <a:t>SOAP </a:t>
            </a:r>
            <a:r>
              <a:rPr lang="ru-RU" sz="2000" dirty="0" smtClean="0"/>
              <a:t>запросов в СМЭВ.</a:t>
            </a:r>
          </a:p>
          <a:p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sz="2000" dirty="0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579010" y="2329694"/>
            <a:ext cx="8018626" cy="3544535"/>
            <a:chOff x="536781" y="1063402"/>
            <a:chExt cx="8018626" cy="4085513"/>
          </a:xfrm>
        </p:grpSpPr>
        <p:sp>
          <p:nvSpPr>
            <p:cNvPr id="7" name="Выноска-облако 6"/>
            <p:cNvSpPr/>
            <p:nvPr/>
          </p:nvSpPr>
          <p:spPr>
            <a:xfrm>
              <a:off x="536782" y="2249757"/>
              <a:ext cx="4539273" cy="675187"/>
            </a:xfrm>
            <a:prstGeom prst="cloudCallout">
              <a:avLst>
                <a:gd name="adj1" fmla="val 40783"/>
                <a:gd name="adj2" fmla="val -21826"/>
              </a:avLst>
            </a:prstGeom>
            <a:gradFill>
              <a:gsLst>
                <a:gs pos="0">
                  <a:schemeClr val="accent1">
                    <a:shade val="51000"/>
                    <a:satMod val="130000"/>
                    <a:lumMod val="0"/>
                    <a:lumOff val="100000"/>
                  </a:schemeClr>
                </a:gs>
                <a:gs pos="67000">
                  <a:schemeClr val="accent1">
                    <a:shade val="93000"/>
                    <a:satMod val="130000"/>
                    <a:lumMod val="49000"/>
                    <a:lumOff val="51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СМЭВ</a:t>
              </a:r>
              <a:endPara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36782" y="3482133"/>
              <a:ext cx="8018624" cy="52293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Модуль вызова сервисов </a:t>
              </a:r>
              <a:r>
                <a:rPr lang="ru-RU" dirty="0" smtClean="0"/>
                <a:t>СМЭВ</a:t>
              </a:r>
              <a:endParaRPr lang="ru-RU" dirty="0"/>
            </a:p>
          </p:txBody>
        </p:sp>
        <p:sp>
          <p:nvSpPr>
            <p:cNvPr id="9" name="Двойная стрелка вверх/вниз 8"/>
            <p:cNvSpPr/>
            <p:nvPr/>
          </p:nvSpPr>
          <p:spPr>
            <a:xfrm>
              <a:off x="1702813" y="2924944"/>
              <a:ext cx="260226" cy="504056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Двойная стрелка вверх/вниз 9"/>
            <p:cNvSpPr/>
            <p:nvPr/>
          </p:nvSpPr>
          <p:spPr>
            <a:xfrm>
              <a:off x="7045657" y="2938931"/>
              <a:ext cx="260226" cy="504056"/>
            </a:xfrm>
            <a:prstGeom prst="up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36782" y="1063402"/>
              <a:ext cx="8018625" cy="576064"/>
            </a:xfrm>
            <a:prstGeom prst="roundRect">
              <a:avLst/>
            </a:prstGeom>
            <a:gradFill flip="none" rotWithShape="1">
              <a:gsLst>
                <a:gs pos="0">
                  <a:srgbClr val="FFCC00">
                    <a:shade val="30000"/>
                    <a:satMod val="115000"/>
                  </a:srgbClr>
                </a:gs>
                <a:gs pos="50000">
                  <a:srgbClr val="FFCC00">
                    <a:shade val="67500"/>
                    <a:satMod val="115000"/>
                  </a:srgbClr>
                </a:gs>
                <a:gs pos="100000">
                  <a:srgbClr val="FFCC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dirty="0" smtClean="0"/>
                <a:t>ФОИВ</a:t>
              </a:r>
              <a:endParaRPr lang="ru-RU" dirty="0"/>
            </a:p>
          </p:txBody>
        </p:sp>
        <p:sp>
          <p:nvSpPr>
            <p:cNvPr id="12" name="Двойная стрелка вверх/вниз 11"/>
            <p:cNvSpPr/>
            <p:nvPr/>
          </p:nvSpPr>
          <p:spPr>
            <a:xfrm>
              <a:off x="1702813" y="1707657"/>
              <a:ext cx="260226" cy="504000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войная стрелка вверх/вниз 12"/>
            <p:cNvSpPr/>
            <p:nvPr/>
          </p:nvSpPr>
          <p:spPr>
            <a:xfrm>
              <a:off x="3923927" y="1707657"/>
              <a:ext cx="260226" cy="504000"/>
            </a:xfrm>
            <a:prstGeom prst="upDown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36781" y="4536395"/>
              <a:ext cx="3387145" cy="6125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dirty="0" smtClean="0"/>
                <a:t>АРМ с доступом к сети СМЭВ</a:t>
              </a:r>
              <a:endParaRPr lang="ru-RU" dirty="0"/>
            </a:p>
          </p:txBody>
        </p:sp>
        <p:sp>
          <p:nvSpPr>
            <p:cNvPr id="15" name="Двойная стрелка вверх/вниз 14"/>
            <p:cNvSpPr/>
            <p:nvPr/>
          </p:nvSpPr>
          <p:spPr>
            <a:xfrm>
              <a:off x="1702813" y="4046127"/>
              <a:ext cx="260226" cy="425836"/>
            </a:xfrm>
            <a:prstGeom prst="up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220071" y="4536396"/>
              <a:ext cx="3335335" cy="61251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dirty="0" smtClean="0"/>
                <a:t>АРМ без доступа к сети СМЭВ</a:t>
              </a:r>
              <a:endParaRPr lang="ru-RU" dirty="0"/>
            </a:p>
          </p:txBody>
        </p:sp>
        <p:sp>
          <p:nvSpPr>
            <p:cNvPr id="17" name="Двойная стрелка вверх/вниз 16"/>
            <p:cNvSpPr/>
            <p:nvPr/>
          </p:nvSpPr>
          <p:spPr>
            <a:xfrm>
              <a:off x="7045657" y="4079744"/>
              <a:ext cx="260226" cy="425836"/>
            </a:xfrm>
            <a:prstGeom prst="up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796135" y="2006539"/>
              <a:ext cx="2759271" cy="87962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Сервис доступа к СМЭВ</a:t>
              </a:r>
              <a:endParaRPr lang="ru-RU" dirty="0"/>
            </a:p>
          </p:txBody>
        </p:sp>
        <p:sp>
          <p:nvSpPr>
            <p:cNvPr id="19" name="Двойная стрелка вверх/вниз 18"/>
            <p:cNvSpPr/>
            <p:nvPr/>
          </p:nvSpPr>
          <p:spPr>
            <a:xfrm rot="5400000">
              <a:off x="5341958" y="2257704"/>
              <a:ext cx="260226" cy="504000"/>
            </a:xfrm>
            <a:prstGeom prst="upDown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06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endParaRPr lang="ru-RU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r>
              <a:rPr lang="pt-BR" dirty="0"/>
              <a:t>Тел./факс: (4852) 59-93-59</a:t>
            </a:r>
            <a:endParaRPr lang="ru-RU" dirty="0"/>
          </a:p>
          <a:p>
            <a:pPr marL="0" indent="0" algn="ctr">
              <a:buNone/>
            </a:pPr>
            <a:r>
              <a:rPr lang="pt-BR" dirty="0"/>
              <a:t> E-mail: </a:t>
            </a:r>
            <a:r>
              <a:rPr lang="pt-BR" dirty="0">
                <a:hlinkClick r:id="rId2"/>
              </a:rPr>
              <a:t>info@incap.ru</a:t>
            </a:r>
            <a:endParaRPr lang="en-US" dirty="0"/>
          </a:p>
          <a:p>
            <a:pPr marL="0" indent="0" algn="ctr">
              <a:buNone/>
            </a:pP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en-US" sz="2400" dirty="0" smtClean="0"/>
              <a:t>201</a:t>
            </a:r>
            <a:r>
              <a:rPr lang="ru-RU" sz="2400" dirty="0" smtClean="0"/>
              <a:t>3</a:t>
            </a:r>
            <a:r>
              <a:rPr lang="en-US" sz="2400" dirty="0" smtClean="0"/>
              <a:t> </a:t>
            </a:r>
            <a:r>
              <a:rPr lang="ru-RU" sz="2400" dirty="0"/>
              <a:t>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3848" y="4461143"/>
            <a:ext cx="2578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/>
              </a:rPr>
              <a:t>www.incap.ru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861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706</TotalTime>
  <Words>357</Words>
  <Application>Microsoft Office PowerPoint</Application>
  <PresentationFormat>Экран (4:3)</PresentationFormat>
  <Paragraphs>81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Модуль вызова сервисов СМЭВ</vt:lpstr>
      <vt:lpstr>Презентация PowerPoint</vt:lpstr>
      <vt:lpstr>Презентация PowerPoint</vt:lpstr>
      <vt:lpstr>Презентация PowerPoint</vt:lpstr>
      <vt:lpstr>Возможности подключения АРМ к сети СМЭВ</vt:lpstr>
      <vt:lpstr>Презентация PowerPoint</vt:lpstr>
    </vt:vector>
  </TitlesOfParts>
  <Company>Инкап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Золичев Олег</dc:creator>
  <cp:lastModifiedBy>Золичев Олег</cp:lastModifiedBy>
  <cp:revision>86</cp:revision>
  <dcterms:created xsi:type="dcterms:W3CDTF">2012-11-07T11:16:01Z</dcterms:created>
  <dcterms:modified xsi:type="dcterms:W3CDTF">2013-02-28T09:32:40Z</dcterms:modified>
</cp:coreProperties>
</file>